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102475" cy="93884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iEIG0iN70kTPutG5p1/yehux0l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438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83975" y="704125"/>
            <a:ext cx="4735200" cy="3520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225" y="4459525"/>
            <a:ext cx="5681975" cy="42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10225" y="4459525"/>
            <a:ext cx="5681975" cy="42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6337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710225" y="4459525"/>
            <a:ext cx="5681975" cy="42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6337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 amt="19000"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4000"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223492" y="491298"/>
            <a:ext cx="9444507" cy="2380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ts val="5000"/>
              <a:buFont typeface="Calibri"/>
              <a:buNone/>
            </a:pPr>
            <a:r>
              <a:rPr lang="en-US" sz="5000" b="1" i="1">
                <a:solidFill>
                  <a:srgbClr val="548135"/>
                </a:solidFill>
              </a:rPr>
              <a:t>Woodland Public Schools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388260" y="3222171"/>
            <a:ext cx="9144000" cy="1121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48135"/>
              </a:buClr>
              <a:buSzPct val="100000"/>
              <a:buNone/>
            </a:pPr>
            <a:r>
              <a:rPr lang="en-US" sz="3200" dirty="0">
                <a:solidFill>
                  <a:srgbClr val="548135"/>
                </a:solidFill>
              </a:rPr>
              <a:t>Facilities Report February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48135"/>
              </a:buClr>
              <a:buSzPct val="100000"/>
              <a:buNone/>
            </a:pPr>
            <a:r>
              <a:rPr lang="en-US" sz="3200" dirty="0">
                <a:solidFill>
                  <a:srgbClr val="548135"/>
                </a:solidFill>
              </a:rPr>
              <a:t> 2026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3200" dirty="0">
              <a:solidFill>
                <a:srgbClr val="54813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130030" y="130233"/>
            <a:ext cx="10515600" cy="549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2800" i="1" u="sng"/>
              <a:t>Facilities/Safety Report </a:t>
            </a:r>
            <a:endParaRPr/>
          </a:p>
        </p:txBody>
      </p:sp>
      <p:sp>
        <p:nvSpPr>
          <p:cNvPr id="91" name="Google Shape;91;p2"/>
          <p:cNvSpPr txBox="1"/>
          <p:nvPr/>
        </p:nvSpPr>
        <p:spPr>
          <a:xfrm>
            <a:off x="223372" y="543594"/>
            <a:ext cx="11037900" cy="1506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-US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planning a site visit for WMS fire alarm contractors during Spring Break. </a:t>
            </a: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-US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Grounds crew is working on sports field management and weed control as we move toward spring. </a:t>
            </a:r>
          </a:p>
          <a:p>
            <a:pPr marL="107950"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</a:pPr>
            <a:endParaRPr lang="en-US"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-US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Grounds is also taking care of some tree removal and trimming in order to facilitate our High School security cameras.</a:t>
            </a: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endParaRPr lang="en-US"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-US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Maintenance has been working on exterior lighting and leaks as well as replacing ice machines and HVAC filters.  We are preparing for our surplus sale and inventorying items.</a:t>
            </a: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-US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crew of volunteers is having materials delivered and will be constructing some new dugouts at our JV baseball and softball fields at WHS.</a:t>
            </a: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-US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hoping to utilize some grant funding to replace the roof at the covered play area of CES.</a:t>
            </a: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-US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Facilities is prepared for inclement weather days.  We will be on early shifts on days with snow or ice to prepare for staff and student arrivals.</a:t>
            </a:r>
          </a:p>
          <a:p>
            <a:pPr marL="45720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endParaRPr lang="en-US"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n-US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working with the other Districts in the area to create a cooperative reunification plan for shared use of our facilities in the event of the need to reunify evacuated students to their families at an off site location.</a:t>
            </a: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22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22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22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22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  <a:p>
            <a:pPr marL="342900" marR="0" lvl="0" indent="-222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22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222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endParaRPr sz="19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457200" marR="0" lvl="1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177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endParaRPr sz="1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177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endParaRPr sz="17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7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endParaRPr sz="1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214</Words>
  <Application>Microsoft Office PowerPoint</Application>
  <PresentationFormat>Widescreen</PresentationFormat>
  <Paragraphs>48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Woodland Public Schools</vt:lpstr>
      <vt:lpstr>Facilities/Safety Report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Woodland Public Schools</dc:title>
  <dc:creator>Neil Brinson</dc:creator>
  <cp:lastModifiedBy>Galloway, Nicole</cp:lastModifiedBy>
  <cp:revision>10</cp:revision>
  <dcterms:created xsi:type="dcterms:W3CDTF">2016-04-19T23:51:26Z</dcterms:created>
  <dcterms:modified xsi:type="dcterms:W3CDTF">2026-02-20T19:15:46Z</dcterms:modified>
</cp:coreProperties>
</file>