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7102475" cy="93884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3975" y="704125"/>
            <a:ext cx="4735200" cy="3520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83975" y="704125"/>
            <a:ext cx="4735200" cy="3520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83975" y="704125"/>
            <a:ext cx="4735200" cy="3520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19000"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 amt="14000"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223492" y="491298"/>
            <a:ext cx="9444507" cy="238069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5000"/>
              <a:buFont typeface="Calibri"/>
              <a:buNone/>
            </a:pPr>
            <a:r>
              <a:rPr b="1" i="1" lang="en-US" sz="5000">
                <a:solidFill>
                  <a:srgbClr val="548135"/>
                </a:solidFill>
              </a:rPr>
              <a:t>Woodland Public Schools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388260" y="3222171"/>
            <a:ext cx="9144000" cy="1121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100000"/>
              <a:buNone/>
            </a:pPr>
            <a:r>
              <a:rPr lang="en-US" sz="3200">
                <a:solidFill>
                  <a:srgbClr val="548135"/>
                </a:solidFill>
              </a:rPr>
              <a:t>Facilities and Safety Report </a:t>
            </a:r>
            <a:endParaRPr sz="3200">
              <a:solidFill>
                <a:srgbClr val="54813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100000"/>
              <a:buNone/>
            </a:pPr>
            <a:r>
              <a:rPr lang="en-US" sz="3200">
                <a:solidFill>
                  <a:srgbClr val="548135"/>
                </a:solidFill>
              </a:rPr>
              <a:t>May 2025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54813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130030" y="130233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i="1" lang="en-US" sz="2800" u="sng"/>
              <a:t>Facilities/Safety Report 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223372" y="543594"/>
            <a:ext cx="11037900" cy="144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92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D1 grant Study and Survey work is near completion.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Seismic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under way of all facilities.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Summer work planning is nearly complete.  We have hired three short term laborers for the summer.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Summer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contract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work is planned and we’re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receiving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bids for roofing, parking lot painting, and tree pruning.  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Maintenance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Grounds are working on end of year aesthetics for graduation and other ceremonies.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new portable at North fork is installed.  Last steps are f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ire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alarm installation and final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occupancy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permit. These should be complete by the end of the month.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We’ve had some changes in custodial staff and made a new hire.  Troy Maynard is our new swing shift Custodian at WMS.  If you see him around, please welcome him.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Admin team is working through a safety tabletop exercise around a train derailment scenario.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Safety team is exploring the implementation of an emergency alert system platform that uses district devices and cell phones.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indent="-2222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