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73" r:id="rId8"/>
    <p:sldId id="274" r:id="rId9"/>
    <p:sldId id="263" r:id="rId10"/>
    <p:sldId id="264" r:id="rId11"/>
    <p:sldId id="266" r:id="rId12"/>
    <p:sldId id="267" r:id="rId13"/>
    <p:sldId id="268" r:id="rId14"/>
    <p:sldId id="269" r:id="rId15"/>
    <p:sldId id="270" r:id="rId16"/>
    <p:sldId id="271" r:id="rId17"/>
    <p:sldId id="272" r:id="rId18"/>
  </p:sldIdLst>
  <p:sldSz cx="9144000" cy="6858000" type="screen4x3"/>
  <p:notesSz cx="7010400" cy="9236075"/>
  <p:embeddedFontLst>
    <p:embeddedFont>
      <p:font typeface="Century Gothic" panose="020B0502020202020204" pitchFamily="3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7019750-D6B8-4C33-BB87-3AC8B841ECDD}">
  <a:tblStyle styleId="{97019750-D6B8-4C33-BB87-3AC8B841ECDD}" styleName="Table_0">
    <a:wholeTbl>
      <a:tcTxStyle b="off" i="off">
        <a:font>
          <a:latin typeface="Tw Cen MT"/>
          <a:ea typeface="Tw Cen MT"/>
          <a:cs typeface="Tw Cen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Tw Cen MT"/>
          <a:ea typeface="Tw Cen MT"/>
          <a:cs typeface="Tw Cen MT"/>
        </a:font>
        <a:schemeClr val="lt1"/>
      </a:tcTxStyle>
      <a:tcStyle>
        <a:tcBdr/>
        <a:fill>
          <a:solidFill>
            <a:schemeClr val="accent1"/>
          </a:solidFill>
        </a:fill>
      </a:tcStyle>
    </a:lastCol>
    <a:firstCol>
      <a:tcTxStyle b="on" i="off">
        <a:font>
          <a:latin typeface="Tw Cen MT"/>
          <a:ea typeface="Tw Cen MT"/>
          <a:cs typeface="Tw Cen MT"/>
        </a:font>
        <a:schemeClr val="lt1"/>
      </a:tcTxStyle>
      <a:tcStyle>
        <a:tcBdr/>
        <a:fill>
          <a:solidFill>
            <a:schemeClr val="accent1"/>
          </a:solidFill>
        </a:fill>
      </a:tcStyle>
    </a:firstCol>
    <a:lastRow>
      <a:tcTxStyle b="on" i="off">
        <a:font>
          <a:latin typeface="Tw Cen MT"/>
          <a:ea typeface="Tw Cen MT"/>
          <a:cs typeface="Tw Cen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w Cen MT"/>
          <a:ea typeface="Tw Cen MT"/>
          <a:cs typeface="Tw Cen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1206"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37840" cy="461804"/>
          </a:xfrm>
          <a:prstGeom prst="rect">
            <a:avLst/>
          </a:prstGeom>
          <a:noFill/>
          <a:ln>
            <a:noFill/>
          </a:ln>
        </p:spPr>
        <p:txBody>
          <a:bodyPr spcFirstLastPara="1" wrap="square" lIns="93725" tIns="46850" rIns="93725" bIns="4685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1"/>
            <a:ext cx="3037840" cy="461804"/>
          </a:xfrm>
          <a:prstGeom prst="rect">
            <a:avLst/>
          </a:prstGeom>
          <a:noFill/>
          <a:ln>
            <a:noFill/>
          </a:ln>
        </p:spPr>
        <p:txBody>
          <a:bodyPr spcFirstLastPara="1" wrap="square" lIns="93725" tIns="46850" rIns="93725" bIns="4685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387136"/>
            <a:ext cx="5608320" cy="4156234"/>
          </a:xfrm>
          <a:prstGeom prst="rect">
            <a:avLst/>
          </a:prstGeom>
          <a:noFill/>
          <a:ln>
            <a:noFill/>
          </a:ln>
        </p:spPr>
        <p:txBody>
          <a:bodyPr spcFirstLastPara="1" wrap="square" lIns="93725" tIns="46850" rIns="93725" bIns="4685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669"/>
            <a:ext cx="3037840" cy="461804"/>
          </a:xfrm>
          <a:prstGeom prst="rect">
            <a:avLst/>
          </a:prstGeom>
          <a:noFill/>
          <a:ln>
            <a:noFill/>
          </a:ln>
        </p:spPr>
        <p:txBody>
          <a:bodyPr spcFirstLastPara="1" wrap="square" lIns="93725" tIns="46850" rIns="93725" bIns="4685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772669"/>
            <a:ext cx="3037840" cy="461804"/>
          </a:xfrm>
          <a:prstGeom prst="rect">
            <a:avLst/>
          </a:prstGeom>
          <a:noFill/>
          <a:ln>
            <a:noFill/>
          </a:ln>
        </p:spPr>
        <p:txBody>
          <a:bodyPr spcFirstLastPara="1" wrap="square" lIns="93725" tIns="46850" rIns="93725" bIns="468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17142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2" name="Google Shape;102;p1:notes"/>
          <p:cNvSpPr txBox="1">
            <a:spLocks noGrp="1"/>
          </p:cNvSpPr>
          <p:nvPr>
            <p:ph type="body" idx="1"/>
          </p:nvPr>
        </p:nvSpPr>
        <p:spPr>
          <a:xfrm>
            <a:off x="701040" y="4387136"/>
            <a:ext cx="5608320" cy="4156234"/>
          </a:xfrm>
          <a:prstGeom prst="rect">
            <a:avLst/>
          </a:prstGeom>
          <a:noFill/>
          <a:ln>
            <a:noFill/>
          </a:ln>
        </p:spPr>
        <p:txBody>
          <a:bodyPr spcFirstLastPara="1" wrap="square" lIns="93725" tIns="46850" rIns="93725" bIns="46850" anchor="t" anchorCtr="0">
            <a:noAutofit/>
          </a:bodyPr>
          <a:lstStyle/>
          <a:p>
            <a:pPr marL="0" lvl="0" indent="0" algn="l" rtl="0">
              <a:spcBef>
                <a:spcPts val="0"/>
              </a:spcBef>
              <a:spcAft>
                <a:spcPts val="0"/>
              </a:spcAft>
              <a:buNone/>
            </a:pPr>
            <a:endParaRPr/>
          </a:p>
        </p:txBody>
      </p:sp>
      <p:sp>
        <p:nvSpPr>
          <p:cNvPr id="103" name="Google Shape;103;p1:notes"/>
          <p:cNvSpPr txBox="1">
            <a:spLocks noGrp="1"/>
          </p:cNvSpPr>
          <p:nvPr>
            <p:ph type="sldNum" idx="12"/>
          </p:nvPr>
        </p:nvSpPr>
        <p:spPr>
          <a:xfrm>
            <a:off x="3970938" y="8772669"/>
            <a:ext cx="3037840" cy="461804"/>
          </a:xfrm>
          <a:prstGeom prst="rect">
            <a:avLst/>
          </a:prstGeom>
          <a:noFill/>
          <a:ln>
            <a:noFill/>
          </a:ln>
        </p:spPr>
        <p:txBody>
          <a:bodyPr spcFirstLastPara="1" wrap="square" lIns="93725" tIns="46850" rIns="93725" bIns="4685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2:notes"/>
          <p:cNvSpPr txBox="1">
            <a:spLocks noGrp="1"/>
          </p:cNvSpPr>
          <p:nvPr>
            <p:ph type="body" idx="1"/>
          </p:nvPr>
        </p:nvSpPr>
        <p:spPr>
          <a:xfrm>
            <a:off x="701040" y="4387136"/>
            <a:ext cx="5608320" cy="4156234"/>
          </a:xfrm>
          <a:prstGeom prst="rect">
            <a:avLst/>
          </a:prstGeom>
        </p:spPr>
        <p:txBody>
          <a:bodyPr spcFirstLastPara="1" wrap="square" lIns="93725" tIns="46850" rIns="93725" bIns="46850" anchor="t" anchorCtr="0">
            <a:noAutofit/>
          </a:bodyPr>
          <a:lstStyle/>
          <a:p>
            <a:pPr marL="0" lvl="0" indent="0" algn="l" rtl="0">
              <a:spcBef>
                <a:spcPts val="360"/>
              </a:spcBef>
              <a:spcAft>
                <a:spcPts val="0"/>
              </a:spcAft>
              <a:buNone/>
            </a:pPr>
            <a:endParaRPr/>
          </a:p>
        </p:txBody>
      </p:sp>
      <p:sp>
        <p:nvSpPr>
          <p:cNvPr id="174" name="Google Shape;174;p12: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3:notes"/>
          <p:cNvSpPr txBox="1">
            <a:spLocks noGrp="1"/>
          </p:cNvSpPr>
          <p:nvPr>
            <p:ph type="body" idx="1"/>
          </p:nvPr>
        </p:nvSpPr>
        <p:spPr>
          <a:xfrm>
            <a:off x="701040" y="4387136"/>
            <a:ext cx="5608320" cy="4156234"/>
          </a:xfrm>
          <a:prstGeom prst="rect">
            <a:avLst/>
          </a:prstGeom>
        </p:spPr>
        <p:txBody>
          <a:bodyPr spcFirstLastPara="1" wrap="square" lIns="93725" tIns="46850" rIns="93725" bIns="46850" anchor="t" anchorCtr="0">
            <a:noAutofit/>
          </a:bodyPr>
          <a:lstStyle/>
          <a:p>
            <a:pPr marL="0" lvl="0" indent="0" algn="l" rtl="0">
              <a:spcBef>
                <a:spcPts val="360"/>
              </a:spcBef>
              <a:spcAft>
                <a:spcPts val="0"/>
              </a:spcAft>
              <a:buNone/>
            </a:pPr>
            <a:endParaRPr/>
          </a:p>
        </p:txBody>
      </p:sp>
      <p:sp>
        <p:nvSpPr>
          <p:cNvPr id="180" name="Google Shape;180;p13: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txBox="1">
            <a:spLocks noGrp="1"/>
          </p:cNvSpPr>
          <p:nvPr>
            <p:ph type="body" idx="1"/>
          </p:nvPr>
        </p:nvSpPr>
        <p:spPr>
          <a:xfrm>
            <a:off x="701040" y="4387136"/>
            <a:ext cx="5608320" cy="4156234"/>
          </a:xfrm>
          <a:prstGeom prst="rect">
            <a:avLst/>
          </a:prstGeom>
        </p:spPr>
        <p:txBody>
          <a:bodyPr spcFirstLastPara="1" wrap="square" lIns="93725" tIns="46850" rIns="93725" bIns="46850" anchor="t" anchorCtr="0">
            <a:noAutofit/>
          </a:bodyPr>
          <a:lstStyle/>
          <a:p>
            <a:pPr marL="0" lvl="0" indent="0" algn="l" rtl="0">
              <a:spcBef>
                <a:spcPts val="360"/>
              </a:spcBef>
              <a:spcAft>
                <a:spcPts val="0"/>
              </a:spcAft>
              <a:buNone/>
            </a:pPr>
            <a:endParaRPr/>
          </a:p>
        </p:txBody>
      </p:sp>
      <p:sp>
        <p:nvSpPr>
          <p:cNvPr id="186" name="Google Shape;186;p14: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5:notes"/>
          <p:cNvSpPr txBox="1">
            <a:spLocks noGrp="1"/>
          </p:cNvSpPr>
          <p:nvPr>
            <p:ph type="body" idx="1"/>
          </p:nvPr>
        </p:nvSpPr>
        <p:spPr>
          <a:xfrm>
            <a:off x="701040" y="4387136"/>
            <a:ext cx="5608320" cy="4156234"/>
          </a:xfrm>
          <a:prstGeom prst="rect">
            <a:avLst/>
          </a:prstGeom>
        </p:spPr>
        <p:txBody>
          <a:bodyPr spcFirstLastPara="1" wrap="square" lIns="93725" tIns="46850" rIns="93725" bIns="46850" anchor="t" anchorCtr="0">
            <a:noAutofit/>
          </a:bodyPr>
          <a:lstStyle/>
          <a:p>
            <a:pPr marL="0" lvl="0" indent="0" algn="l" rtl="0">
              <a:spcBef>
                <a:spcPts val="360"/>
              </a:spcBef>
              <a:spcAft>
                <a:spcPts val="0"/>
              </a:spcAft>
              <a:buNone/>
            </a:pPr>
            <a:endParaRPr/>
          </a:p>
        </p:txBody>
      </p:sp>
      <p:sp>
        <p:nvSpPr>
          <p:cNvPr id="193" name="Google Shape;193;p15: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6:notes"/>
          <p:cNvSpPr txBox="1">
            <a:spLocks noGrp="1"/>
          </p:cNvSpPr>
          <p:nvPr>
            <p:ph type="body" idx="1"/>
          </p:nvPr>
        </p:nvSpPr>
        <p:spPr>
          <a:xfrm>
            <a:off x="701040" y="4387136"/>
            <a:ext cx="5608320" cy="4156234"/>
          </a:xfrm>
          <a:prstGeom prst="rect">
            <a:avLst/>
          </a:prstGeom>
        </p:spPr>
        <p:txBody>
          <a:bodyPr spcFirstLastPara="1" wrap="square" lIns="93725" tIns="46850" rIns="93725" bIns="46850" anchor="t" anchorCtr="0">
            <a:noAutofit/>
          </a:bodyPr>
          <a:lstStyle/>
          <a:p>
            <a:pPr marL="0" lvl="0" indent="0" algn="l" rtl="0">
              <a:spcBef>
                <a:spcPts val="360"/>
              </a:spcBef>
              <a:spcAft>
                <a:spcPts val="0"/>
              </a:spcAft>
              <a:buNone/>
            </a:pPr>
            <a:endParaRPr/>
          </a:p>
        </p:txBody>
      </p:sp>
      <p:sp>
        <p:nvSpPr>
          <p:cNvPr id="202" name="Google Shape;202;p16: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7:notes"/>
          <p:cNvSpPr txBox="1">
            <a:spLocks noGrp="1"/>
          </p:cNvSpPr>
          <p:nvPr>
            <p:ph type="body" idx="1"/>
          </p:nvPr>
        </p:nvSpPr>
        <p:spPr>
          <a:xfrm>
            <a:off x="701040" y="4387136"/>
            <a:ext cx="5608320" cy="4156234"/>
          </a:xfrm>
          <a:prstGeom prst="rect">
            <a:avLst/>
          </a:prstGeom>
        </p:spPr>
        <p:txBody>
          <a:bodyPr spcFirstLastPara="1" wrap="square" lIns="93725" tIns="46850" rIns="93725" bIns="46850" anchor="t" anchorCtr="0">
            <a:noAutofit/>
          </a:bodyPr>
          <a:lstStyle/>
          <a:p>
            <a:pPr marL="0" lvl="0" indent="0" algn="l" rtl="0">
              <a:spcBef>
                <a:spcPts val="360"/>
              </a:spcBef>
              <a:spcAft>
                <a:spcPts val="0"/>
              </a:spcAft>
              <a:buNone/>
            </a:pPr>
            <a:endParaRPr/>
          </a:p>
        </p:txBody>
      </p:sp>
      <p:sp>
        <p:nvSpPr>
          <p:cNvPr id="209" name="Google Shape;209;p17: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701040" y="4387136"/>
            <a:ext cx="5608320" cy="4156234"/>
          </a:xfrm>
          <a:prstGeom prst="rect">
            <a:avLst/>
          </a:prstGeom>
        </p:spPr>
        <p:txBody>
          <a:bodyPr spcFirstLastPara="1" wrap="square" lIns="93725" tIns="46850" rIns="93725" bIns="46850" anchor="t" anchorCtr="0">
            <a:noAutofit/>
          </a:bodyPr>
          <a:lstStyle/>
          <a:p>
            <a:pPr marL="0" lvl="0" indent="0" algn="l" rtl="0">
              <a:spcBef>
                <a:spcPts val="360"/>
              </a:spcBef>
              <a:spcAft>
                <a:spcPts val="0"/>
              </a:spcAft>
              <a:buNone/>
            </a:pPr>
            <a:endParaRPr/>
          </a:p>
        </p:txBody>
      </p:sp>
      <p:sp>
        <p:nvSpPr>
          <p:cNvPr id="109" name="Google Shape;109;p2: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701040" y="4387136"/>
            <a:ext cx="5608320" cy="4156234"/>
          </a:xfrm>
          <a:prstGeom prst="rect">
            <a:avLst/>
          </a:prstGeom>
        </p:spPr>
        <p:txBody>
          <a:bodyPr spcFirstLastPara="1" wrap="square" lIns="93725" tIns="46850" rIns="93725" bIns="46850" anchor="t" anchorCtr="0">
            <a:noAutofit/>
          </a:bodyPr>
          <a:lstStyle/>
          <a:p>
            <a:pPr marL="0" lvl="0" indent="0" algn="l" rtl="0">
              <a:spcBef>
                <a:spcPts val="360"/>
              </a:spcBef>
              <a:spcAft>
                <a:spcPts val="0"/>
              </a:spcAft>
              <a:buNone/>
            </a:pPr>
            <a:endParaRPr/>
          </a:p>
        </p:txBody>
      </p:sp>
      <p:sp>
        <p:nvSpPr>
          <p:cNvPr id="116" name="Google Shape;116;p3: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701040" y="4387136"/>
            <a:ext cx="5608320" cy="4156234"/>
          </a:xfrm>
          <a:prstGeom prst="rect">
            <a:avLst/>
          </a:prstGeom>
        </p:spPr>
        <p:txBody>
          <a:bodyPr spcFirstLastPara="1" wrap="square" lIns="93725" tIns="46850" rIns="93725" bIns="46850" anchor="t" anchorCtr="0">
            <a:noAutofit/>
          </a:bodyPr>
          <a:lstStyle/>
          <a:p>
            <a:pPr marL="0" lvl="0" indent="0" algn="l" rtl="0">
              <a:spcBef>
                <a:spcPts val="360"/>
              </a:spcBef>
              <a:spcAft>
                <a:spcPts val="0"/>
              </a:spcAft>
              <a:buNone/>
            </a:pPr>
            <a:endParaRPr/>
          </a:p>
        </p:txBody>
      </p:sp>
      <p:sp>
        <p:nvSpPr>
          <p:cNvPr id="122" name="Google Shape;122;p4: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701040" y="4387136"/>
            <a:ext cx="5608320" cy="4156234"/>
          </a:xfrm>
          <a:prstGeom prst="rect">
            <a:avLst/>
          </a:prstGeom>
        </p:spPr>
        <p:txBody>
          <a:bodyPr spcFirstLastPara="1" wrap="square" lIns="93725" tIns="46850" rIns="93725" bIns="46850" anchor="t" anchorCtr="0">
            <a:noAutofit/>
          </a:bodyPr>
          <a:lstStyle/>
          <a:p>
            <a:pPr marL="0" lvl="0" indent="0" algn="l" rtl="0">
              <a:spcBef>
                <a:spcPts val="360"/>
              </a:spcBef>
              <a:spcAft>
                <a:spcPts val="0"/>
              </a:spcAft>
              <a:buNone/>
            </a:pPr>
            <a:endParaRPr/>
          </a:p>
        </p:txBody>
      </p:sp>
      <p:sp>
        <p:nvSpPr>
          <p:cNvPr id="128" name="Google Shape;128;p5: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701040" y="4387136"/>
            <a:ext cx="5608320" cy="4156234"/>
          </a:xfrm>
          <a:prstGeom prst="rect">
            <a:avLst/>
          </a:prstGeom>
        </p:spPr>
        <p:txBody>
          <a:bodyPr spcFirstLastPara="1" wrap="square" lIns="93725" tIns="46850" rIns="93725" bIns="46850" anchor="t" anchorCtr="0">
            <a:noAutofit/>
          </a:bodyPr>
          <a:lstStyle/>
          <a:p>
            <a:pPr marL="0" lvl="0" indent="0" algn="l" rtl="0">
              <a:spcBef>
                <a:spcPts val="360"/>
              </a:spcBef>
              <a:spcAft>
                <a:spcPts val="0"/>
              </a:spcAft>
              <a:buNone/>
            </a:pPr>
            <a:endParaRPr/>
          </a:p>
        </p:txBody>
      </p:sp>
      <p:sp>
        <p:nvSpPr>
          <p:cNvPr id="134" name="Google Shape;134;p6: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701040" y="4387136"/>
            <a:ext cx="5608320" cy="4156234"/>
          </a:xfrm>
          <a:prstGeom prst="rect">
            <a:avLst/>
          </a:prstGeom>
        </p:spPr>
        <p:txBody>
          <a:bodyPr spcFirstLastPara="1" wrap="square" lIns="93725" tIns="46850" rIns="93725" bIns="46850" anchor="t" anchorCtr="0">
            <a:noAutofit/>
          </a:bodyPr>
          <a:lstStyle/>
          <a:p>
            <a:pPr marL="0" lvl="0" indent="0" algn="l" rtl="0">
              <a:spcBef>
                <a:spcPts val="360"/>
              </a:spcBef>
              <a:spcAft>
                <a:spcPts val="0"/>
              </a:spcAft>
              <a:buNone/>
            </a:pPr>
            <a:endParaRPr/>
          </a:p>
        </p:txBody>
      </p:sp>
      <p:sp>
        <p:nvSpPr>
          <p:cNvPr id="146" name="Google Shape;146;p8: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9:notes"/>
          <p:cNvSpPr txBox="1">
            <a:spLocks noGrp="1"/>
          </p:cNvSpPr>
          <p:nvPr>
            <p:ph type="body" idx="1"/>
          </p:nvPr>
        </p:nvSpPr>
        <p:spPr>
          <a:xfrm>
            <a:off x="701040" y="4387136"/>
            <a:ext cx="5608320" cy="4156234"/>
          </a:xfrm>
          <a:prstGeom prst="rect">
            <a:avLst/>
          </a:prstGeom>
        </p:spPr>
        <p:txBody>
          <a:bodyPr spcFirstLastPara="1" wrap="square" lIns="93725" tIns="46850" rIns="93725" bIns="46850" anchor="t" anchorCtr="0">
            <a:noAutofit/>
          </a:bodyPr>
          <a:lstStyle/>
          <a:p>
            <a:pPr marL="0" lvl="0" indent="0" algn="l" rtl="0">
              <a:spcBef>
                <a:spcPts val="360"/>
              </a:spcBef>
              <a:spcAft>
                <a:spcPts val="0"/>
              </a:spcAft>
              <a:buNone/>
            </a:pPr>
            <a:endParaRPr/>
          </a:p>
        </p:txBody>
      </p:sp>
      <p:sp>
        <p:nvSpPr>
          <p:cNvPr id="152" name="Google Shape;152;p9: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1:notes"/>
          <p:cNvSpPr txBox="1">
            <a:spLocks noGrp="1"/>
          </p:cNvSpPr>
          <p:nvPr>
            <p:ph type="body" idx="1"/>
          </p:nvPr>
        </p:nvSpPr>
        <p:spPr>
          <a:xfrm>
            <a:off x="701040" y="4387136"/>
            <a:ext cx="5608320" cy="4156234"/>
          </a:xfrm>
          <a:prstGeom prst="rect">
            <a:avLst/>
          </a:prstGeom>
        </p:spPr>
        <p:txBody>
          <a:bodyPr spcFirstLastPara="1" wrap="square" lIns="93725" tIns="46850" rIns="93725" bIns="46850" anchor="t" anchorCtr="0">
            <a:noAutofit/>
          </a:bodyPr>
          <a:lstStyle/>
          <a:p>
            <a:pPr marL="0" lvl="0" indent="0" algn="l" rtl="0">
              <a:spcBef>
                <a:spcPts val="360"/>
              </a:spcBef>
              <a:spcAft>
                <a:spcPts val="0"/>
              </a:spcAft>
              <a:buNone/>
            </a:pPr>
            <a:endParaRPr/>
          </a:p>
        </p:txBody>
      </p:sp>
      <p:sp>
        <p:nvSpPr>
          <p:cNvPr id="165" name="Google Shape;165;p11: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2"/>
          <p:cNvSpPr/>
          <p:nvPr/>
        </p:nvSpPr>
        <p:spPr>
          <a:xfrm>
            <a:off x="0" y="5971032"/>
            <a:ext cx="9144000" cy="88696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 name="Google Shape;20;p2"/>
          <p:cNvSpPr/>
          <p:nvPr/>
        </p:nvSpPr>
        <p:spPr>
          <a:xfrm>
            <a:off x="-9144" y="6053328"/>
            <a:ext cx="2249424" cy="7132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1" name="Google Shape;21;p2"/>
          <p:cNvSpPr/>
          <p:nvPr/>
        </p:nvSpPr>
        <p:spPr>
          <a:xfrm>
            <a:off x="2359152" y="6044184"/>
            <a:ext cx="6784848" cy="7132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 name="Google Shape;22;p2"/>
          <p:cNvSpPr txBox="1">
            <a:spLocks noGrp="1"/>
          </p:cNvSpPr>
          <p:nvPr>
            <p:ph type="ctrTitle"/>
          </p:nvPr>
        </p:nvSpPr>
        <p:spPr>
          <a:xfrm>
            <a:off x="2362200" y="4038600"/>
            <a:ext cx="6477000" cy="1828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400"/>
              <a:buFont typeface="Twentieth Century"/>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
          <p:cNvSpPr txBox="1">
            <a:spLocks noGrp="1"/>
          </p:cNvSpPr>
          <p:nvPr>
            <p:ph type="subTitle" idx="1"/>
          </p:nvPr>
        </p:nvSpPr>
        <p:spPr>
          <a:xfrm>
            <a:off x="2362200" y="6050037"/>
            <a:ext cx="6705600" cy="685800"/>
          </a:xfrm>
          <a:prstGeom prst="rect">
            <a:avLst/>
          </a:prstGeom>
          <a:noFill/>
          <a:ln>
            <a:noFill/>
          </a:ln>
        </p:spPr>
        <p:txBody>
          <a:bodyPr spcFirstLastPara="1" wrap="square" lIns="91425" tIns="45700" rIns="91425" bIns="45700" anchor="ctr" anchorCtr="0">
            <a:noAutofit/>
          </a:bodyPr>
          <a:lstStyle>
            <a:lvl1pPr lvl="0" algn="l">
              <a:spcBef>
                <a:spcPts val="700"/>
              </a:spcBef>
              <a:spcAft>
                <a:spcPts val="0"/>
              </a:spcAft>
              <a:buSzPts val="1560"/>
              <a:buNone/>
              <a:defRPr sz="2600">
                <a:solidFill>
                  <a:srgbClr val="FFFFFF"/>
                </a:solidFill>
              </a:defRPr>
            </a:lvl1pPr>
            <a:lvl2pPr lvl="1" algn="ctr">
              <a:spcBef>
                <a:spcPts val="550"/>
              </a:spcBef>
              <a:spcAft>
                <a:spcPts val="0"/>
              </a:spcAft>
              <a:buSzPts val="1260"/>
              <a:buNone/>
              <a:defRPr/>
            </a:lvl2pPr>
            <a:lvl3pPr lvl="2" algn="ctr">
              <a:spcBef>
                <a:spcPts val="500"/>
              </a:spcBef>
              <a:spcAft>
                <a:spcPts val="0"/>
              </a:spcAft>
              <a:buSzPts val="1350"/>
              <a:buNone/>
              <a:defRPr/>
            </a:lvl3pPr>
            <a:lvl4pPr lvl="3" algn="ctr">
              <a:spcBef>
                <a:spcPts val="400"/>
              </a:spcBef>
              <a:spcAft>
                <a:spcPts val="0"/>
              </a:spcAft>
              <a:buSzPts val="1350"/>
              <a:buNone/>
              <a:defRPr/>
            </a:lvl4pPr>
            <a:lvl5pPr lvl="4" algn="ctr">
              <a:spcBef>
                <a:spcPts val="400"/>
              </a:spcBef>
              <a:spcAft>
                <a:spcPts val="0"/>
              </a:spcAft>
              <a:buSzPts val="117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24" name="Google Shape;24;p2"/>
          <p:cNvSpPr txBox="1">
            <a:spLocks noGrp="1"/>
          </p:cNvSpPr>
          <p:nvPr>
            <p:ph type="dt" idx="10"/>
          </p:nvPr>
        </p:nvSpPr>
        <p:spPr>
          <a:xfrm>
            <a:off x="76200" y="6068699"/>
            <a:ext cx="2057400" cy="685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20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
          <p:cNvSpPr txBox="1">
            <a:spLocks noGrp="1"/>
          </p:cNvSpPr>
          <p:nvPr>
            <p:ph type="ftr" idx="11"/>
          </p:nvPr>
        </p:nvSpPr>
        <p:spPr>
          <a:xfrm>
            <a:off x="2085393" y="236538"/>
            <a:ext cx="58674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
          <p:cNvSpPr txBox="1">
            <a:spLocks noGrp="1"/>
          </p:cNvSpPr>
          <p:nvPr>
            <p:ph type="sldNum" idx="12"/>
          </p:nvPr>
        </p:nvSpPr>
        <p:spPr>
          <a:xfrm>
            <a:off x="8001000" y="228600"/>
            <a:ext cx="838200" cy="3810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i="0" u="none" strike="noStrike" cap="none">
                <a:solidFill>
                  <a:schemeClr val="lt2"/>
                </a:solidFill>
                <a:latin typeface="Arial"/>
                <a:ea typeface="Arial"/>
                <a:cs typeface="Arial"/>
                <a:sym typeface="Arial"/>
              </a:defRPr>
            </a:lvl1pPr>
            <a:lvl2pPr marL="0" marR="0" lvl="1" indent="0" algn="ctr">
              <a:spcBef>
                <a:spcPts val="0"/>
              </a:spcBef>
              <a:spcAft>
                <a:spcPts val="0"/>
              </a:spcAft>
              <a:buNone/>
              <a:defRPr sz="1400" b="1" i="0" u="none" strike="noStrike" cap="none">
                <a:solidFill>
                  <a:schemeClr val="lt2"/>
                </a:solidFill>
                <a:latin typeface="Arial"/>
                <a:ea typeface="Arial"/>
                <a:cs typeface="Arial"/>
                <a:sym typeface="Arial"/>
              </a:defRPr>
            </a:lvl2pPr>
            <a:lvl3pPr marL="0" marR="0" lvl="2" indent="0" algn="ctr">
              <a:spcBef>
                <a:spcPts val="0"/>
              </a:spcBef>
              <a:spcAft>
                <a:spcPts val="0"/>
              </a:spcAft>
              <a:buNone/>
              <a:defRPr sz="1400" b="1" i="0" u="none" strike="noStrike" cap="none">
                <a:solidFill>
                  <a:schemeClr val="lt2"/>
                </a:solidFill>
                <a:latin typeface="Arial"/>
                <a:ea typeface="Arial"/>
                <a:cs typeface="Arial"/>
                <a:sym typeface="Arial"/>
              </a:defRPr>
            </a:lvl3pPr>
            <a:lvl4pPr marL="0" marR="0" lvl="3" indent="0" algn="ctr">
              <a:spcBef>
                <a:spcPts val="0"/>
              </a:spcBef>
              <a:spcAft>
                <a:spcPts val="0"/>
              </a:spcAft>
              <a:buNone/>
              <a:defRPr sz="1400" b="1" i="0" u="none" strike="noStrike" cap="none">
                <a:solidFill>
                  <a:schemeClr val="lt2"/>
                </a:solidFill>
                <a:latin typeface="Arial"/>
                <a:ea typeface="Arial"/>
                <a:cs typeface="Arial"/>
                <a:sym typeface="Arial"/>
              </a:defRPr>
            </a:lvl4pPr>
            <a:lvl5pPr marL="0" marR="0" lvl="4" indent="0" algn="ctr">
              <a:spcBef>
                <a:spcPts val="0"/>
              </a:spcBef>
              <a:spcAft>
                <a:spcPts val="0"/>
              </a:spcAft>
              <a:buNone/>
              <a:defRPr sz="1400" b="1" i="0" u="none" strike="noStrike" cap="none">
                <a:solidFill>
                  <a:schemeClr val="lt2"/>
                </a:solidFill>
                <a:latin typeface="Arial"/>
                <a:ea typeface="Arial"/>
                <a:cs typeface="Arial"/>
                <a:sym typeface="Arial"/>
              </a:defRPr>
            </a:lvl5pPr>
            <a:lvl6pPr marL="0" marR="0" lvl="5" indent="0" algn="ctr">
              <a:spcBef>
                <a:spcPts val="0"/>
              </a:spcBef>
              <a:spcAft>
                <a:spcPts val="0"/>
              </a:spcAft>
              <a:buNone/>
              <a:defRPr sz="1400" b="1" i="0" u="none" strike="noStrike" cap="none">
                <a:solidFill>
                  <a:schemeClr val="lt2"/>
                </a:solidFill>
                <a:latin typeface="Arial"/>
                <a:ea typeface="Arial"/>
                <a:cs typeface="Arial"/>
                <a:sym typeface="Arial"/>
              </a:defRPr>
            </a:lvl6pPr>
            <a:lvl7pPr marL="0" marR="0" lvl="6" indent="0" algn="ctr">
              <a:spcBef>
                <a:spcPts val="0"/>
              </a:spcBef>
              <a:spcAft>
                <a:spcPts val="0"/>
              </a:spcAft>
              <a:buNone/>
              <a:defRPr sz="1400" b="1" i="0" u="none" strike="noStrike" cap="none">
                <a:solidFill>
                  <a:schemeClr val="lt2"/>
                </a:solidFill>
                <a:latin typeface="Arial"/>
                <a:ea typeface="Arial"/>
                <a:cs typeface="Arial"/>
                <a:sym typeface="Arial"/>
              </a:defRPr>
            </a:lvl7pPr>
            <a:lvl8pPr marL="0" marR="0" lvl="7" indent="0" algn="ctr">
              <a:spcBef>
                <a:spcPts val="0"/>
              </a:spcBef>
              <a:spcAft>
                <a:spcPts val="0"/>
              </a:spcAft>
              <a:buNone/>
              <a:defRPr sz="1400" b="1" i="0" u="none" strike="noStrike" cap="none">
                <a:solidFill>
                  <a:schemeClr val="lt2"/>
                </a:solidFill>
                <a:latin typeface="Arial"/>
                <a:ea typeface="Arial"/>
                <a:cs typeface="Arial"/>
                <a:sym typeface="Arial"/>
              </a:defRPr>
            </a:lvl8pPr>
            <a:lvl9pPr marL="0" marR="0" lvl="8" indent="0" algn="ctr">
              <a:spcBef>
                <a:spcPts val="0"/>
              </a:spcBef>
              <a:spcAft>
                <a:spcPts val="0"/>
              </a:spcAft>
              <a:buNone/>
              <a:defRPr sz="1400" b="1" i="0" u="none" strike="noStrike" cap="none">
                <a:solidFill>
                  <a:schemeClr val="lt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5"/>
        <p:cNvGrpSpPr/>
        <p:nvPr/>
      </p:nvGrpSpPr>
      <p:grpSpPr>
        <a:xfrm>
          <a:off x="0" y="0"/>
          <a:ext cx="0" cy="0"/>
          <a:chOff x="0" y="0"/>
          <a:chExt cx="0" cy="0"/>
        </a:xfrm>
      </p:grpSpPr>
      <p:sp>
        <p:nvSpPr>
          <p:cNvPr id="86" name="Google Shape;86;p11"/>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1"/>
          <p:cNvSpPr txBox="1">
            <a:spLocks noGrp="1"/>
          </p:cNvSpPr>
          <p:nvPr>
            <p:ph type="body" idx="1"/>
          </p:nvPr>
        </p:nvSpPr>
        <p:spPr>
          <a:xfrm rot="5400000">
            <a:off x="2426208" y="-213360"/>
            <a:ext cx="4526280" cy="8153400"/>
          </a:xfrm>
          <a:prstGeom prst="rect">
            <a:avLst/>
          </a:prstGeom>
          <a:noFill/>
          <a:ln>
            <a:noFill/>
          </a:ln>
        </p:spPr>
        <p:txBody>
          <a:bodyPr spcFirstLastPara="1" wrap="square" lIns="91425" tIns="45700" rIns="91425" bIns="45700" anchor="t" anchorCtr="0">
            <a:no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8" name="Google Shape;88;p11"/>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1"/>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1"/>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1"/>
        <p:cNvGrpSpPr/>
        <p:nvPr/>
      </p:nvGrpSpPr>
      <p:grpSpPr>
        <a:xfrm>
          <a:off x="0" y="0"/>
          <a:ext cx="0" cy="0"/>
          <a:chOff x="0" y="0"/>
          <a:chExt cx="0" cy="0"/>
        </a:xfrm>
      </p:grpSpPr>
      <p:sp>
        <p:nvSpPr>
          <p:cNvPr id="92" name="Google Shape;92;p12"/>
          <p:cNvSpPr txBox="1">
            <a:spLocks noGrp="1"/>
          </p:cNvSpPr>
          <p:nvPr>
            <p:ph type="title"/>
          </p:nvPr>
        </p:nvSpPr>
        <p:spPr>
          <a:xfrm rot="5400000">
            <a:off x="4823619" y="2339181"/>
            <a:ext cx="5516563" cy="2057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2"/>
          <p:cNvSpPr txBox="1">
            <a:spLocks noGrp="1"/>
          </p:cNvSpPr>
          <p:nvPr>
            <p:ph type="body" idx="1"/>
          </p:nvPr>
        </p:nvSpPr>
        <p:spPr>
          <a:xfrm rot="5400000">
            <a:off x="480218" y="586582"/>
            <a:ext cx="5516564" cy="5562600"/>
          </a:xfrm>
          <a:prstGeom prst="rect">
            <a:avLst/>
          </a:prstGeom>
          <a:noFill/>
          <a:ln>
            <a:noFill/>
          </a:ln>
        </p:spPr>
        <p:txBody>
          <a:bodyPr spcFirstLastPara="1" wrap="square" lIns="91425" tIns="45700" rIns="91425" bIns="45700" anchor="t" anchorCtr="0">
            <a:no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4" name="Google Shape;94;p12"/>
          <p:cNvSpPr txBox="1">
            <a:spLocks noGrp="1"/>
          </p:cNvSpPr>
          <p:nvPr>
            <p:ph type="dt" idx="10"/>
          </p:nvPr>
        </p:nvSpPr>
        <p:spPr>
          <a:xfrm>
            <a:off x="6553200" y="6248402"/>
            <a:ext cx="2209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2"/>
          <p:cNvSpPr txBox="1">
            <a:spLocks noGrp="1"/>
          </p:cNvSpPr>
          <p:nvPr>
            <p:ph type="ftr" idx="11"/>
          </p:nvPr>
        </p:nvSpPr>
        <p:spPr>
          <a:xfrm>
            <a:off x="457201" y="6248207"/>
            <a:ext cx="557348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2"/>
          <p:cNvSpPr/>
          <p:nvPr/>
        </p:nvSpPr>
        <p:spPr>
          <a:xfrm>
            <a:off x="6096318" y="0"/>
            <a:ext cx="32004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7" name="Google Shape;97;p12"/>
          <p:cNvSpPr/>
          <p:nvPr/>
        </p:nvSpPr>
        <p:spPr>
          <a:xfrm>
            <a:off x="6142038" y="609600"/>
            <a:ext cx="228600" cy="6248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8" name="Google Shape;98;p12"/>
          <p:cNvSpPr/>
          <p:nvPr/>
        </p:nvSpPr>
        <p:spPr>
          <a:xfrm>
            <a:off x="6142038" y="0"/>
            <a:ext cx="228600" cy="533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9" name="Google Shape;99;p12"/>
          <p:cNvSpPr txBox="1">
            <a:spLocks noGrp="1"/>
          </p:cNvSpPr>
          <p:nvPr>
            <p:ph type="sldNum" idx="12"/>
          </p:nvPr>
        </p:nvSpPr>
        <p:spPr>
          <a:xfrm rot="5400000">
            <a:off x="5989638" y="144462"/>
            <a:ext cx="533400" cy="244476"/>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i="0" u="none" strike="noStrike" cap="none">
                <a:solidFill>
                  <a:srgbClr val="FFFFFF"/>
                </a:solidFill>
                <a:latin typeface="Arial"/>
                <a:ea typeface="Arial"/>
                <a:cs typeface="Arial"/>
                <a:sym typeface="Arial"/>
              </a:defRPr>
            </a:lvl1pPr>
            <a:lvl2pPr marL="0" marR="0" lvl="1" indent="0" algn="ctr">
              <a:spcBef>
                <a:spcPts val="0"/>
              </a:spcBef>
              <a:spcAft>
                <a:spcPts val="0"/>
              </a:spcAft>
              <a:buNone/>
              <a:defRPr sz="1400" b="1" i="0" u="none" strike="noStrike" cap="none">
                <a:solidFill>
                  <a:srgbClr val="FFFFFF"/>
                </a:solidFill>
                <a:latin typeface="Arial"/>
                <a:ea typeface="Arial"/>
                <a:cs typeface="Arial"/>
                <a:sym typeface="Arial"/>
              </a:defRPr>
            </a:lvl2pPr>
            <a:lvl3pPr marL="0" marR="0" lvl="2" indent="0" algn="ctr">
              <a:spcBef>
                <a:spcPts val="0"/>
              </a:spcBef>
              <a:spcAft>
                <a:spcPts val="0"/>
              </a:spcAft>
              <a:buNone/>
              <a:defRPr sz="1400" b="1" i="0" u="none" strike="noStrike" cap="none">
                <a:solidFill>
                  <a:srgbClr val="FFFFFF"/>
                </a:solidFill>
                <a:latin typeface="Arial"/>
                <a:ea typeface="Arial"/>
                <a:cs typeface="Arial"/>
                <a:sym typeface="Arial"/>
              </a:defRPr>
            </a:lvl3pPr>
            <a:lvl4pPr marL="0" marR="0" lvl="3" indent="0" algn="ctr">
              <a:spcBef>
                <a:spcPts val="0"/>
              </a:spcBef>
              <a:spcAft>
                <a:spcPts val="0"/>
              </a:spcAft>
              <a:buNone/>
              <a:defRPr sz="1400" b="1" i="0" u="none" strike="noStrike" cap="none">
                <a:solidFill>
                  <a:srgbClr val="FFFFFF"/>
                </a:solidFill>
                <a:latin typeface="Arial"/>
                <a:ea typeface="Arial"/>
                <a:cs typeface="Arial"/>
                <a:sym typeface="Arial"/>
              </a:defRPr>
            </a:lvl4pPr>
            <a:lvl5pPr marL="0" marR="0" lvl="4" indent="0" algn="ctr">
              <a:spcBef>
                <a:spcPts val="0"/>
              </a:spcBef>
              <a:spcAft>
                <a:spcPts val="0"/>
              </a:spcAft>
              <a:buNone/>
              <a:defRPr sz="1400" b="1" i="0" u="none" strike="noStrike" cap="none">
                <a:solidFill>
                  <a:srgbClr val="FFFFFF"/>
                </a:solidFill>
                <a:latin typeface="Arial"/>
                <a:ea typeface="Arial"/>
                <a:cs typeface="Arial"/>
                <a:sym typeface="Arial"/>
              </a:defRPr>
            </a:lvl5pPr>
            <a:lvl6pPr marL="0" marR="0" lvl="5" indent="0" algn="ctr">
              <a:spcBef>
                <a:spcPts val="0"/>
              </a:spcBef>
              <a:spcAft>
                <a:spcPts val="0"/>
              </a:spcAft>
              <a:buNone/>
              <a:defRPr sz="1400" b="1" i="0" u="none" strike="noStrike" cap="none">
                <a:solidFill>
                  <a:srgbClr val="FFFFFF"/>
                </a:solidFill>
                <a:latin typeface="Arial"/>
                <a:ea typeface="Arial"/>
                <a:cs typeface="Arial"/>
                <a:sym typeface="Arial"/>
              </a:defRPr>
            </a:lvl6pPr>
            <a:lvl7pPr marL="0" marR="0" lvl="6" indent="0" algn="ctr">
              <a:spcBef>
                <a:spcPts val="0"/>
              </a:spcBef>
              <a:spcAft>
                <a:spcPts val="0"/>
              </a:spcAft>
              <a:buNone/>
              <a:defRPr sz="1400" b="1" i="0" u="none" strike="noStrike" cap="none">
                <a:solidFill>
                  <a:srgbClr val="FFFFFF"/>
                </a:solidFill>
                <a:latin typeface="Arial"/>
                <a:ea typeface="Arial"/>
                <a:cs typeface="Arial"/>
                <a:sym typeface="Arial"/>
              </a:defRPr>
            </a:lvl7pPr>
            <a:lvl8pPr marL="0" marR="0" lvl="7" indent="0" algn="ctr">
              <a:spcBef>
                <a:spcPts val="0"/>
              </a:spcBef>
              <a:spcAft>
                <a:spcPts val="0"/>
              </a:spcAft>
              <a:buNone/>
              <a:defRPr sz="1400" b="1" i="0" u="none" strike="noStrike" cap="none">
                <a:solidFill>
                  <a:srgbClr val="FFFFFF"/>
                </a:solidFill>
                <a:latin typeface="Arial"/>
                <a:ea typeface="Arial"/>
                <a:cs typeface="Arial"/>
                <a:sym typeface="Arial"/>
              </a:defRPr>
            </a:lvl8pPr>
            <a:lvl9pPr marL="0" marR="0" lvl="8" indent="0" algn="ctr">
              <a:spcBef>
                <a:spcPts val="0"/>
              </a:spcBef>
              <a:spcAft>
                <a:spcPts val="0"/>
              </a:spcAft>
              <a:buNone/>
              <a:defRPr sz="1400" b="1"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32" name="Google Shape;32;p3"/>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i="0" u="none" strike="noStrike" cap="none">
                <a:solidFill>
                  <a:srgbClr val="FFFFFF"/>
                </a:solidFill>
                <a:latin typeface="Arial"/>
                <a:ea typeface="Arial"/>
                <a:cs typeface="Arial"/>
                <a:sym typeface="Arial"/>
              </a:defRPr>
            </a:lvl1pPr>
            <a:lvl2pPr marL="0" marR="0" lvl="1" indent="0" algn="ctr">
              <a:spcBef>
                <a:spcPts val="0"/>
              </a:spcBef>
              <a:spcAft>
                <a:spcPts val="0"/>
              </a:spcAft>
              <a:buNone/>
              <a:defRPr sz="1400" b="1" i="0" u="none" strike="noStrike" cap="none">
                <a:solidFill>
                  <a:srgbClr val="FFFFFF"/>
                </a:solidFill>
                <a:latin typeface="Arial"/>
                <a:ea typeface="Arial"/>
                <a:cs typeface="Arial"/>
                <a:sym typeface="Arial"/>
              </a:defRPr>
            </a:lvl2pPr>
            <a:lvl3pPr marL="0" marR="0" lvl="2" indent="0" algn="ctr">
              <a:spcBef>
                <a:spcPts val="0"/>
              </a:spcBef>
              <a:spcAft>
                <a:spcPts val="0"/>
              </a:spcAft>
              <a:buNone/>
              <a:defRPr sz="1400" b="1" i="0" u="none" strike="noStrike" cap="none">
                <a:solidFill>
                  <a:srgbClr val="FFFFFF"/>
                </a:solidFill>
                <a:latin typeface="Arial"/>
                <a:ea typeface="Arial"/>
                <a:cs typeface="Arial"/>
                <a:sym typeface="Arial"/>
              </a:defRPr>
            </a:lvl3pPr>
            <a:lvl4pPr marL="0" marR="0" lvl="3" indent="0" algn="ctr">
              <a:spcBef>
                <a:spcPts val="0"/>
              </a:spcBef>
              <a:spcAft>
                <a:spcPts val="0"/>
              </a:spcAft>
              <a:buNone/>
              <a:defRPr sz="1400" b="1" i="0" u="none" strike="noStrike" cap="none">
                <a:solidFill>
                  <a:srgbClr val="FFFFFF"/>
                </a:solidFill>
                <a:latin typeface="Arial"/>
                <a:ea typeface="Arial"/>
                <a:cs typeface="Arial"/>
                <a:sym typeface="Arial"/>
              </a:defRPr>
            </a:lvl4pPr>
            <a:lvl5pPr marL="0" marR="0" lvl="4" indent="0" algn="ctr">
              <a:spcBef>
                <a:spcPts val="0"/>
              </a:spcBef>
              <a:spcAft>
                <a:spcPts val="0"/>
              </a:spcAft>
              <a:buNone/>
              <a:defRPr sz="1400" b="1" i="0" u="none" strike="noStrike" cap="none">
                <a:solidFill>
                  <a:srgbClr val="FFFFFF"/>
                </a:solidFill>
                <a:latin typeface="Arial"/>
                <a:ea typeface="Arial"/>
                <a:cs typeface="Arial"/>
                <a:sym typeface="Arial"/>
              </a:defRPr>
            </a:lvl5pPr>
            <a:lvl6pPr marL="0" marR="0" lvl="5" indent="0" algn="ctr">
              <a:spcBef>
                <a:spcPts val="0"/>
              </a:spcBef>
              <a:spcAft>
                <a:spcPts val="0"/>
              </a:spcAft>
              <a:buNone/>
              <a:defRPr sz="1400" b="1" i="0" u="none" strike="noStrike" cap="none">
                <a:solidFill>
                  <a:srgbClr val="FFFFFF"/>
                </a:solidFill>
                <a:latin typeface="Arial"/>
                <a:ea typeface="Arial"/>
                <a:cs typeface="Arial"/>
                <a:sym typeface="Arial"/>
              </a:defRPr>
            </a:lvl6pPr>
            <a:lvl7pPr marL="0" marR="0" lvl="6" indent="0" algn="ctr">
              <a:spcBef>
                <a:spcPts val="0"/>
              </a:spcBef>
              <a:spcAft>
                <a:spcPts val="0"/>
              </a:spcAft>
              <a:buNone/>
              <a:defRPr sz="1400" b="1" i="0" u="none" strike="noStrike" cap="none">
                <a:solidFill>
                  <a:srgbClr val="FFFFFF"/>
                </a:solidFill>
                <a:latin typeface="Arial"/>
                <a:ea typeface="Arial"/>
                <a:cs typeface="Arial"/>
                <a:sym typeface="Arial"/>
              </a:defRPr>
            </a:lvl7pPr>
            <a:lvl8pPr marL="0" marR="0" lvl="7" indent="0" algn="ctr">
              <a:spcBef>
                <a:spcPts val="0"/>
              </a:spcBef>
              <a:spcAft>
                <a:spcPts val="0"/>
              </a:spcAft>
              <a:buNone/>
              <a:defRPr sz="1400" b="1" i="0" u="none" strike="noStrike" cap="none">
                <a:solidFill>
                  <a:srgbClr val="FFFFFF"/>
                </a:solidFill>
                <a:latin typeface="Arial"/>
                <a:ea typeface="Arial"/>
                <a:cs typeface="Arial"/>
                <a:sym typeface="Arial"/>
              </a:defRPr>
            </a:lvl8pPr>
            <a:lvl9pPr marL="0" marR="0" lvl="8" indent="0" algn="ctr">
              <a:spcBef>
                <a:spcPts val="0"/>
              </a:spcBef>
              <a:spcAft>
                <a:spcPts val="0"/>
              </a:spcAft>
              <a:buNone/>
              <a:defRPr sz="1400" b="1"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533400" y="273050"/>
            <a:ext cx="8153400" cy="8699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4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5"/>
          <p:cNvSpPr txBox="1">
            <a:spLocks noGrp="1"/>
          </p:cNvSpPr>
          <p:nvPr>
            <p:ph type="body" idx="1"/>
          </p:nvPr>
        </p:nvSpPr>
        <p:spPr>
          <a:xfrm>
            <a:off x="609600" y="2438400"/>
            <a:ext cx="3886200" cy="3581400"/>
          </a:xfrm>
          <a:prstGeom prst="rect">
            <a:avLst/>
          </a:prstGeom>
          <a:noFill/>
          <a:ln>
            <a:noFill/>
          </a:ln>
        </p:spPr>
        <p:txBody>
          <a:bodyPr spcFirstLastPara="1" wrap="square" lIns="91425" tIns="45700" rIns="91425" bIns="45700" anchor="t" anchorCtr="0">
            <a:no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1" name="Google Shape;41;p5"/>
          <p:cNvSpPr txBox="1">
            <a:spLocks noGrp="1"/>
          </p:cNvSpPr>
          <p:nvPr>
            <p:ph type="body" idx="2"/>
          </p:nvPr>
        </p:nvSpPr>
        <p:spPr>
          <a:xfrm>
            <a:off x="4800600" y="2438400"/>
            <a:ext cx="3886200" cy="3581400"/>
          </a:xfrm>
          <a:prstGeom prst="rect">
            <a:avLst/>
          </a:prstGeom>
          <a:noFill/>
          <a:ln>
            <a:noFill/>
          </a:ln>
        </p:spPr>
        <p:txBody>
          <a:bodyPr spcFirstLastPara="1" wrap="square" lIns="91425" tIns="45700" rIns="91425" bIns="45700" anchor="t" anchorCtr="0">
            <a:no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2" name="Google Shape;42;p5"/>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en-US"/>
              <a:t>‹#›</a:t>
            </a:fld>
            <a:endParaRPr/>
          </a:p>
        </p:txBody>
      </p:sp>
      <p:sp>
        <p:nvSpPr>
          <p:cNvPr id="44" name="Google Shape;44;p5"/>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
          <p:cNvSpPr txBox="1">
            <a:spLocks noGrp="1"/>
          </p:cNvSpPr>
          <p:nvPr>
            <p:ph type="body" idx="3"/>
          </p:nvPr>
        </p:nvSpPr>
        <p:spPr>
          <a:xfrm>
            <a:off x="609600" y="1752600"/>
            <a:ext cx="3886200" cy="640080"/>
          </a:xfrm>
          <a:prstGeom prst="rect">
            <a:avLst/>
          </a:prstGeom>
          <a:solidFill>
            <a:schemeClr val="accent2"/>
          </a:solidFill>
          <a:ln>
            <a:noFill/>
          </a:ln>
        </p:spPr>
        <p:txBody>
          <a:bodyPr spcFirstLastPara="1" wrap="square" lIns="91425" tIns="45700" rIns="91425" bIns="45700" anchor="ctr" anchorCtr="0">
            <a:noAutofit/>
          </a:bodyPr>
          <a:lstStyle>
            <a:lvl1pPr marL="457200" lvl="0" indent="-228600" algn="l">
              <a:spcBef>
                <a:spcPts val="700"/>
              </a:spcBef>
              <a:spcAft>
                <a:spcPts val="0"/>
              </a:spcAft>
              <a:buSzPts val="1200"/>
              <a:buFont typeface="Twentieth Century"/>
              <a:buNone/>
              <a:defRPr sz="2000" b="1">
                <a:solidFill>
                  <a:srgbClr val="FFFFFF"/>
                </a:solidFill>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6" name="Google Shape;46;p5"/>
          <p:cNvSpPr txBox="1">
            <a:spLocks noGrp="1"/>
          </p:cNvSpPr>
          <p:nvPr>
            <p:ph type="body" idx="4"/>
          </p:nvPr>
        </p:nvSpPr>
        <p:spPr>
          <a:xfrm>
            <a:off x="4800600" y="1752600"/>
            <a:ext cx="3886200" cy="640080"/>
          </a:xfrm>
          <a:prstGeom prst="rect">
            <a:avLst/>
          </a:prstGeom>
          <a:solidFill>
            <a:schemeClr val="accent4"/>
          </a:solidFill>
          <a:ln>
            <a:noFill/>
          </a:ln>
        </p:spPr>
        <p:txBody>
          <a:bodyPr spcFirstLastPara="1" wrap="square" lIns="91425" tIns="45700" rIns="91425" bIns="45700" anchor="ctr" anchorCtr="0">
            <a:noAutofit/>
          </a:bodyPr>
          <a:lstStyle>
            <a:lvl1pPr marL="457200" lvl="0" indent="-228600" algn="l">
              <a:spcBef>
                <a:spcPts val="700"/>
              </a:spcBef>
              <a:spcAft>
                <a:spcPts val="0"/>
              </a:spcAft>
              <a:buSzPts val="1200"/>
              <a:buFont typeface="Twentieth Century"/>
              <a:buNone/>
              <a:defRPr sz="2000" b="1">
                <a:solidFill>
                  <a:srgbClr val="FFFFFF"/>
                </a:solidFill>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7"/>
        <p:cNvGrpSpPr/>
        <p:nvPr/>
      </p:nvGrpSpPr>
      <p:grpSpPr>
        <a:xfrm>
          <a:off x="0" y="0"/>
          <a:ext cx="0" cy="0"/>
          <a:chOff x="0" y="0"/>
          <a:chExt cx="0" cy="0"/>
        </a:xfrm>
      </p:grpSpPr>
      <p:sp>
        <p:nvSpPr>
          <p:cNvPr id="48" name="Google Shape;48;p6"/>
          <p:cNvSpPr txBox="1">
            <a:spLocks noGrp="1"/>
          </p:cNvSpPr>
          <p:nvPr>
            <p:ph type="body" idx="1"/>
          </p:nvPr>
        </p:nvSpPr>
        <p:spPr>
          <a:xfrm>
            <a:off x="1371600" y="2743200"/>
            <a:ext cx="7123113" cy="1673225"/>
          </a:xfrm>
          <a:prstGeom prst="rect">
            <a:avLst/>
          </a:prstGeom>
          <a:noFill/>
          <a:ln>
            <a:noFill/>
          </a:ln>
        </p:spPr>
        <p:txBody>
          <a:bodyPr spcFirstLastPara="1" wrap="square" lIns="91425" tIns="45700" rIns="91425" bIns="45700" anchor="t" anchorCtr="0">
            <a:noAutofit/>
          </a:bodyPr>
          <a:lstStyle>
            <a:lvl1pPr marL="457200" lvl="0" indent="-228600" algn="l">
              <a:spcBef>
                <a:spcPts val="700"/>
              </a:spcBef>
              <a:spcAft>
                <a:spcPts val="0"/>
              </a:spcAft>
              <a:buSzPts val="1680"/>
              <a:buNone/>
              <a:defRPr sz="2800">
                <a:solidFill>
                  <a:schemeClr val="lt2"/>
                </a:solidFill>
              </a:defRPr>
            </a:lvl1pPr>
            <a:lvl2pPr marL="914400" lvl="1" indent="-228600" algn="l">
              <a:spcBef>
                <a:spcPts val="550"/>
              </a:spcBef>
              <a:spcAft>
                <a:spcPts val="0"/>
              </a:spcAft>
              <a:buSzPts val="1260"/>
              <a:buNone/>
              <a:defRPr sz="1800">
                <a:solidFill>
                  <a:schemeClr val="lt1"/>
                </a:solidFill>
              </a:defRPr>
            </a:lvl2pPr>
            <a:lvl3pPr marL="1371600" lvl="2" indent="-228600" algn="l">
              <a:spcBef>
                <a:spcPts val="500"/>
              </a:spcBef>
              <a:spcAft>
                <a:spcPts val="0"/>
              </a:spcAft>
              <a:buSzPts val="1200"/>
              <a:buNone/>
              <a:defRPr sz="1600">
                <a:solidFill>
                  <a:schemeClr val="lt1"/>
                </a:solidFill>
              </a:defRPr>
            </a:lvl3pPr>
            <a:lvl4pPr marL="1828800" lvl="3" indent="-228600" algn="l">
              <a:spcBef>
                <a:spcPts val="400"/>
              </a:spcBef>
              <a:spcAft>
                <a:spcPts val="0"/>
              </a:spcAft>
              <a:buSzPts val="1050"/>
              <a:buNone/>
              <a:defRPr sz="1400">
                <a:solidFill>
                  <a:schemeClr val="lt1"/>
                </a:solidFill>
              </a:defRPr>
            </a:lvl4pPr>
            <a:lvl5pPr marL="2286000" lvl="4" indent="-228600" algn="l">
              <a:spcBef>
                <a:spcPts val="400"/>
              </a:spcBef>
              <a:spcAft>
                <a:spcPts val="0"/>
              </a:spcAft>
              <a:buSzPts val="910"/>
              <a:buNone/>
              <a:defRPr sz="1400">
                <a:solidFill>
                  <a:schemeClr val="lt1"/>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9" name="Google Shape;49;p6"/>
          <p:cNvSpPr/>
          <p:nvPr/>
        </p:nvSpPr>
        <p:spPr>
          <a:xfrm>
            <a:off x="0" y="1524000"/>
            <a:ext cx="9144000" cy="1143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0" name="Google Shape;50;p6"/>
          <p:cNvSpPr/>
          <p:nvPr/>
        </p:nvSpPr>
        <p:spPr>
          <a:xfrm>
            <a:off x="0" y="1600200"/>
            <a:ext cx="1295400" cy="990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1" name="Google Shape;51;p6"/>
          <p:cNvSpPr/>
          <p:nvPr/>
        </p:nvSpPr>
        <p:spPr>
          <a:xfrm>
            <a:off x="1371600" y="1600200"/>
            <a:ext cx="7772400" cy="990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2" name="Google Shape;52;p6"/>
          <p:cNvSpPr txBox="1">
            <a:spLocks noGrp="1"/>
          </p:cNvSpPr>
          <p:nvPr>
            <p:ph type="title"/>
          </p:nvPr>
        </p:nvSpPr>
        <p:spPr>
          <a:xfrm>
            <a:off x="1371600" y="1600200"/>
            <a:ext cx="7620000" cy="990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4400"/>
              <a:buFont typeface="Twentieth Century"/>
              <a:buNone/>
              <a:defRPr sz="4400" b="0"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6"/>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6"/>
          <p:cNvSpPr txBox="1">
            <a:spLocks noGrp="1"/>
          </p:cNvSpPr>
          <p:nvPr>
            <p:ph type="sldNum" idx="12"/>
          </p:nvPr>
        </p:nvSpPr>
        <p:spPr>
          <a:xfrm>
            <a:off x="0" y="1752600"/>
            <a:ext cx="1295400" cy="701676"/>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2400" b="1" i="0" u="none" strike="noStrike" cap="none">
                <a:solidFill>
                  <a:srgbClr val="FFFFFF"/>
                </a:solidFill>
                <a:latin typeface="Arial"/>
                <a:ea typeface="Arial"/>
                <a:cs typeface="Arial"/>
                <a:sym typeface="Arial"/>
              </a:defRPr>
            </a:lvl1pPr>
            <a:lvl2pPr marL="0" marR="0" lvl="1" indent="0" algn="ctr">
              <a:spcBef>
                <a:spcPts val="0"/>
              </a:spcBef>
              <a:spcAft>
                <a:spcPts val="0"/>
              </a:spcAft>
              <a:buNone/>
              <a:defRPr sz="2400" b="1" i="0" u="none" strike="noStrike" cap="none">
                <a:solidFill>
                  <a:srgbClr val="FFFFFF"/>
                </a:solidFill>
                <a:latin typeface="Arial"/>
                <a:ea typeface="Arial"/>
                <a:cs typeface="Arial"/>
                <a:sym typeface="Arial"/>
              </a:defRPr>
            </a:lvl2pPr>
            <a:lvl3pPr marL="0" marR="0" lvl="2" indent="0" algn="ctr">
              <a:spcBef>
                <a:spcPts val="0"/>
              </a:spcBef>
              <a:spcAft>
                <a:spcPts val="0"/>
              </a:spcAft>
              <a:buNone/>
              <a:defRPr sz="2400" b="1" i="0" u="none" strike="noStrike" cap="none">
                <a:solidFill>
                  <a:srgbClr val="FFFFFF"/>
                </a:solidFill>
                <a:latin typeface="Arial"/>
                <a:ea typeface="Arial"/>
                <a:cs typeface="Arial"/>
                <a:sym typeface="Arial"/>
              </a:defRPr>
            </a:lvl3pPr>
            <a:lvl4pPr marL="0" marR="0" lvl="3" indent="0" algn="ctr">
              <a:spcBef>
                <a:spcPts val="0"/>
              </a:spcBef>
              <a:spcAft>
                <a:spcPts val="0"/>
              </a:spcAft>
              <a:buNone/>
              <a:defRPr sz="2400" b="1" i="0" u="none" strike="noStrike" cap="none">
                <a:solidFill>
                  <a:srgbClr val="FFFFFF"/>
                </a:solidFill>
                <a:latin typeface="Arial"/>
                <a:ea typeface="Arial"/>
                <a:cs typeface="Arial"/>
                <a:sym typeface="Arial"/>
              </a:defRPr>
            </a:lvl4pPr>
            <a:lvl5pPr marL="0" marR="0" lvl="4" indent="0" algn="ctr">
              <a:spcBef>
                <a:spcPts val="0"/>
              </a:spcBef>
              <a:spcAft>
                <a:spcPts val="0"/>
              </a:spcAft>
              <a:buNone/>
              <a:defRPr sz="2400" b="1" i="0" u="none" strike="noStrike" cap="none">
                <a:solidFill>
                  <a:srgbClr val="FFFFFF"/>
                </a:solidFill>
                <a:latin typeface="Arial"/>
                <a:ea typeface="Arial"/>
                <a:cs typeface="Arial"/>
                <a:sym typeface="Arial"/>
              </a:defRPr>
            </a:lvl5pPr>
            <a:lvl6pPr marL="0" marR="0" lvl="5" indent="0" algn="ctr">
              <a:spcBef>
                <a:spcPts val="0"/>
              </a:spcBef>
              <a:spcAft>
                <a:spcPts val="0"/>
              </a:spcAft>
              <a:buNone/>
              <a:defRPr sz="2400" b="1" i="0" u="none" strike="noStrike" cap="none">
                <a:solidFill>
                  <a:srgbClr val="FFFFFF"/>
                </a:solidFill>
                <a:latin typeface="Arial"/>
                <a:ea typeface="Arial"/>
                <a:cs typeface="Arial"/>
                <a:sym typeface="Arial"/>
              </a:defRPr>
            </a:lvl6pPr>
            <a:lvl7pPr marL="0" marR="0" lvl="6" indent="0" algn="ctr">
              <a:spcBef>
                <a:spcPts val="0"/>
              </a:spcBef>
              <a:spcAft>
                <a:spcPts val="0"/>
              </a:spcAft>
              <a:buNone/>
              <a:defRPr sz="2400" b="1" i="0" u="none" strike="noStrike" cap="none">
                <a:solidFill>
                  <a:srgbClr val="FFFFFF"/>
                </a:solidFill>
                <a:latin typeface="Arial"/>
                <a:ea typeface="Arial"/>
                <a:cs typeface="Arial"/>
                <a:sym typeface="Arial"/>
              </a:defRPr>
            </a:lvl7pPr>
            <a:lvl8pPr marL="0" marR="0" lvl="7" indent="0" algn="ctr">
              <a:spcBef>
                <a:spcPts val="0"/>
              </a:spcBef>
              <a:spcAft>
                <a:spcPts val="0"/>
              </a:spcAft>
              <a:buNone/>
              <a:defRPr sz="2400" b="1" i="0" u="none" strike="noStrike" cap="none">
                <a:solidFill>
                  <a:srgbClr val="FFFFFF"/>
                </a:solidFill>
                <a:latin typeface="Arial"/>
                <a:ea typeface="Arial"/>
                <a:cs typeface="Arial"/>
                <a:sym typeface="Arial"/>
              </a:defRPr>
            </a:lvl8pPr>
            <a:lvl9pPr marL="0" marR="0" lvl="8" indent="0" algn="ctr">
              <a:spcBef>
                <a:spcPts val="0"/>
              </a:spcBef>
              <a:spcAft>
                <a:spcPts val="0"/>
              </a:spcAft>
              <a:buNone/>
              <a:defRPr sz="2400" b="1"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55" name="Google Shape;55;p6"/>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7"/>
          <p:cNvSpPr txBox="1">
            <a:spLocks noGrp="1"/>
          </p:cNvSpPr>
          <p:nvPr>
            <p:ph type="title"/>
          </p:nvPr>
        </p:nvSpPr>
        <p:spPr>
          <a:xfrm>
            <a:off x="609600" y="273050"/>
            <a:ext cx="8077200" cy="8699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400"/>
              <a:buFont typeface="Twentieth Century"/>
              <a:buNone/>
              <a:defRPr sz="4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7"/>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a:solidFill>
                  <a:srgbClr val="FFFFFF"/>
                </a:solidFill>
                <a:latin typeface="Arial"/>
                <a:ea typeface="Arial"/>
                <a:cs typeface="Arial"/>
                <a:sym typeface="Arial"/>
              </a:defRPr>
            </a:lvl1pPr>
            <a:lvl2pPr marL="0" marR="0" lvl="1" indent="0" algn="ctr">
              <a:spcBef>
                <a:spcPts val="0"/>
              </a:spcBef>
              <a:spcAft>
                <a:spcPts val="0"/>
              </a:spcAft>
              <a:buNone/>
              <a:defRPr sz="1400" b="1">
                <a:solidFill>
                  <a:srgbClr val="FFFFFF"/>
                </a:solidFill>
                <a:latin typeface="Arial"/>
                <a:ea typeface="Arial"/>
                <a:cs typeface="Arial"/>
                <a:sym typeface="Arial"/>
              </a:defRPr>
            </a:lvl2pPr>
            <a:lvl3pPr marL="0" marR="0" lvl="2" indent="0" algn="ctr">
              <a:spcBef>
                <a:spcPts val="0"/>
              </a:spcBef>
              <a:spcAft>
                <a:spcPts val="0"/>
              </a:spcAft>
              <a:buNone/>
              <a:defRPr sz="1400" b="1">
                <a:solidFill>
                  <a:srgbClr val="FFFFFF"/>
                </a:solidFill>
                <a:latin typeface="Arial"/>
                <a:ea typeface="Arial"/>
                <a:cs typeface="Arial"/>
                <a:sym typeface="Arial"/>
              </a:defRPr>
            </a:lvl3pPr>
            <a:lvl4pPr marL="0" marR="0" lvl="3" indent="0" algn="ctr">
              <a:spcBef>
                <a:spcPts val="0"/>
              </a:spcBef>
              <a:spcAft>
                <a:spcPts val="0"/>
              </a:spcAft>
              <a:buNone/>
              <a:defRPr sz="1400" b="1">
                <a:solidFill>
                  <a:srgbClr val="FFFFFF"/>
                </a:solidFill>
                <a:latin typeface="Arial"/>
                <a:ea typeface="Arial"/>
                <a:cs typeface="Arial"/>
                <a:sym typeface="Arial"/>
              </a:defRPr>
            </a:lvl4pPr>
            <a:lvl5pPr marL="0" marR="0" lvl="4" indent="0" algn="ctr">
              <a:spcBef>
                <a:spcPts val="0"/>
              </a:spcBef>
              <a:spcAft>
                <a:spcPts val="0"/>
              </a:spcAft>
              <a:buNone/>
              <a:defRPr sz="1400" b="1">
                <a:solidFill>
                  <a:srgbClr val="FFFFFF"/>
                </a:solidFill>
                <a:latin typeface="Arial"/>
                <a:ea typeface="Arial"/>
                <a:cs typeface="Arial"/>
                <a:sym typeface="Arial"/>
              </a:defRPr>
            </a:lvl5pPr>
            <a:lvl6pPr marL="0" marR="0" lvl="5" indent="0" algn="ctr">
              <a:spcBef>
                <a:spcPts val="0"/>
              </a:spcBef>
              <a:spcAft>
                <a:spcPts val="0"/>
              </a:spcAft>
              <a:buNone/>
              <a:defRPr sz="1400" b="1">
                <a:solidFill>
                  <a:srgbClr val="FFFFFF"/>
                </a:solidFill>
                <a:latin typeface="Arial"/>
                <a:ea typeface="Arial"/>
                <a:cs typeface="Arial"/>
                <a:sym typeface="Arial"/>
              </a:defRPr>
            </a:lvl6pPr>
            <a:lvl7pPr marL="0" marR="0" lvl="6" indent="0" algn="ctr">
              <a:spcBef>
                <a:spcPts val="0"/>
              </a:spcBef>
              <a:spcAft>
                <a:spcPts val="0"/>
              </a:spcAft>
              <a:buNone/>
              <a:defRPr sz="1400" b="1">
                <a:solidFill>
                  <a:srgbClr val="FFFFFF"/>
                </a:solidFill>
                <a:latin typeface="Arial"/>
                <a:ea typeface="Arial"/>
                <a:cs typeface="Arial"/>
                <a:sym typeface="Arial"/>
              </a:defRPr>
            </a:lvl7pPr>
            <a:lvl8pPr marL="0" marR="0" lvl="7" indent="0" algn="ctr">
              <a:spcBef>
                <a:spcPts val="0"/>
              </a:spcBef>
              <a:spcAft>
                <a:spcPts val="0"/>
              </a:spcAft>
              <a:buNone/>
              <a:defRPr sz="1400" b="1">
                <a:solidFill>
                  <a:srgbClr val="FFFFFF"/>
                </a:solidFill>
                <a:latin typeface="Arial"/>
                <a:ea typeface="Arial"/>
                <a:cs typeface="Arial"/>
                <a:sym typeface="Arial"/>
              </a:defRPr>
            </a:lvl8pPr>
            <a:lvl9pPr marL="0" marR="0" lvl="8" indent="0" algn="ctr">
              <a:spcBef>
                <a:spcPts val="0"/>
              </a:spcBef>
              <a:spcAft>
                <a:spcPts val="0"/>
              </a:spcAft>
              <a:buNone/>
              <a:defRPr sz="1400" b="1">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61" name="Google Shape;61;p7"/>
          <p:cNvSpPr txBox="1">
            <a:spLocks noGrp="1"/>
          </p:cNvSpPr>
          <p:nvPr>
            <p:ph type="body" idx="1"/>
          </p:nvPr>
        </p:nvSpPr>
        <p:spPr>
          <a:xfrm>
            <a:off x="609600" y="1752600"/>
            <a:ext cx="1600200" cy="4343400"/>
          </a:xfrm>
          <a:prstGeom prst="rect">
            <a:avLst/>
          </a:prstGeom>
          <a:solidFill>
            <a:schemeClr val="accent2"/>
          </a:solidFill>
          <a:ln w="50800" cap="sq" cmpd="dbl">
            <a:solidFill>
              <a:schemeClr val="accent2"/>
            </a:solidFill>
            <a:prstDash val="solid"/>
            <a:miter lim="800000"/>
            <a:headEnd type="none" w="sm" len="sm"/>
            <a:tailEnd type="none" w="sm" len="sm"/>
          </a:ln>
        </p:spPr>
        <p:txBody>
          <a:bodyPr spcFirstLastPara="1" wrap="square" lIns="137150" tIns="182875" rIns="137150" bIns="91425" anchor="t" anchorCtr="0">
            <a:noAutofit/>
          </a:bodyPr>
          <a:lstStyle>
            <a:lvl1pPr marL="457200" lvl="0" indent="-228600" algn="l">
              <a:spcBef>
                <a:spcPts val="700"/>
              </a:spcBef>
              <a:spcAft>
                <a:spcPts val="0"/>
              </a:spcAft>
              <a:buSzPts val="1080"/>
              <a:buNone/>
              <a:defRPr sz="1800">
                <a:solidFill>
                  <a:schemeClr val="lt1"/>
                </a:solidFill>
                <a:latin typeface="Twentieth Century"/>
                <a:ea typeface="Twentieth Century"/>
                <a:cs typeface="Twentieth Century"/>
                <a:sym typeface="Twentieth Century"/>
              </a:defRPr>
            </a:lvl1pPr>
            <a:lvl2pPr marL="914400" lvl="1" indent="-228600" algn="l">
              <a:spcBef>
                <a:spcPts val="1000"/>
              </a:spcBef>
              <a:spcAft>
                <a:spcPts val="0"/>
              </a:spcAft>
              <a:buSzPts val="840"/>
              <a:buNone/>
              <a:defRPr sz="1200">
                <a:solidFill>
                  <a:schemeClr val="lt1"/>
                </a:solidFill>
                <a:latin typeface="Twentieth Century"/>
                <a:ea typeface="Twentieth Century"/>
                <a:cs typeface="Twentieth Century"/>
                <a:sym typeface="Twentieth Century"/>
              </a:defRPr>
            </a:lvl2pPr>
            <a:lvl3pPr marL="1371600" lvl="2" indent="-228600" algn="l">
              <a:spcBef>
                <a:spcPts val="500"/>
              </a:spcBef>
              <a:spcAft>
                <a:spcPts val="0"/>
              </a:spcAft>
              <a:buSzPts val="750"/>
              <a:buNone/>
              <a:defRPr sz="1000">
                <a:solidFill>
                  <a:schemeClr val="lt1"/>
                </a:solidFill>
                <a:latin typeface="Twentieth Century"/>
                <a:ea typeface="Twentieth Century"/>
                <a:cs typeface="Twentieth Century"/>
                <a:sym typeface="Twentieth Century"/>
              </a:defRPr>
            </a:lvl3pPr>
            <a:lvl4pPr marL="1828800" lvl="3" indent="-228600" algn="l">
              <a:spcBef>
                <a:spcPts val="400"/>
              </a:spcBef>
              <a:spcAft>
                <a:spcPts val="0"/>
              </a:spcAft>
              <a:buSzPts val="675"/>
              <a:buNone/>
              <a:defRPr sz="900">
                <a:solidFill>
                  <a:schemeClr val="lt1"/>
                </a:solidFill>
                <a:latin typeface="Twentieth Century"/>
                <a:ea typeface="Twentieth Century"/>
                <a:cs typeface="Twentieth Century"/>
                <a:sym typeface="Twentieth Century"/>
              </a:defRPr>
            </a:lvl4pPr>
            <a:lvl5pPr marL="2286000" lvl="4" indent="-228600" algn="l">
              <a:spcBef>
                <a:spcPts val="400"/>
              </a:spcBef>
              <a:spcAft>
                <a:spcPts val="0"/>
              </a:spcAft>
              <a:buSzPts val="585"/>
              <a:buNone/>
              <a:defRPr sz="900">
                <a:solidFill>
                  <a:schemeClr val="lt1"/>
                </a:solidFill>
                <a:latin typeface="Twentieth Century"/>
                <a:ea typeface="Twentieth Century"/>
                <a:cs typeface="Twentieth Century"/>
                <a:sym typeface="Twentieth Century"/>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7"/>
          <p:cNvSpPr txBox="1">
            <a:spLocks noGrp="1"/>
          </p:cNvSpPr>
          <p:nvPr>
            <p:ph type="body" idx="2"/>
          </p:nvPr>
        </p:nvSpPr>
        <p:spPr>
          <a:xfrm>
            <a:off x="2362200" y="1752600"/>
            <a:ext cx="6400800" cy="4419600"/>
          </a:xfrm>
          <a:prstGeom prst="rect">
            <a:avLst/>
          </a:prstGeom>
          <a:noFill/>
          <a:ln>
            <a:noFill/>
          </a:ln>
        </p:spPr>
        <p:txBody>
          <a:bodyPr spcFirstLastPara="1" wrap="square" lIns="91425" tIns="45700" rIns="91425" bIns="45700" anchor="t" anchorCtr="0">
            <a:no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3"/>
        <p:cNvGrpSpPr/>
        <p:nvPr/>
      </p:nvGrpSpPr>
      <p:grpSpPr>
        <a:xfrm>
          <a:off x="0" y="0"/>
          <a:ext cx="0" cy="0"/>
          <a:chOff x="0" y="0"/>
          <a:chExt cx="0" cy="0"/>
        </a:xfrm>
      </p:grpSpPr>
      <p:sp>
        <p:nvSpPr>
          <p:cNvPr id="64" name="Google Shape;64;p8"/>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8"/>
          <p:cNvSpPr txBox="1">
            <a:spLocks noGrp="1"/>
          </p:cNvSpPr>
          <p:nvPr>
            <p:ph type="body" idx="1"/>
          </p:nvPr>
        </p:nvSpPr>
        <p:spPr>
          <a:xfrm>
            <a:off x="609600" y="1589567"/>
            <a:ext cx="3886200" cy="4572000"/>
          </a:xfrm>
          <a:prstGeom prst="rect">
            <a:avLst/>
          </a:prstGeom>
          <a:noFill/>
          <a:ln>
            <a:noFill/>
          </a:ln>
        </p:spPr>
        <p:txBody>
          <a:bodyPr spcFirstLastPara="1" wrap="square" lIns="91425" tIns="45700" rIns="91425" bIns="45700" anchor="t" anchorCtr="0">
            <a:no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6" name="Google Shape;66;p8"/>
          <p:cNvSpPr txBox="1">
            <a:spLocks noGrp="1"/>
          </p:cNvSpPr>
          <p:nvPr>
            <p:ph type="body" idx="2"/>
          </p:nvPr>
        </p:nvSpPr>
        <p:spPr>
          <a:xfrm>
            <a:off x="4844901" y="1589567"/>
            <a:ext cx="3886200" cy="4572000"/>
          </a:xfrm>
          <a:prstGeom prst="rect">
            <a:avLst/>
          </a:prstGeom>
          <a:noFill/>
          <a:ln>
            <a:noFill/>
          </a:ln>
        </p:spPr>
        <p:txBody>
          <a:bodyPr spcFirstLastPara="1" wrap="square" lIns="91425" tIns="45700" rIns="91425" bIns="45700" anchor="t" anchorCtr="0">
            <a:no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7" name="Google Shape;67;p8"/>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8"/>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en-US"/>
              <a:t>‹#›</a:t>
            </a:fld>
            <a:endParaRPr/>
          </a:p>
        </p:txBody>
      </p:sp>
      <p:sp>
        <p:nvSpPr>
          <p:cNvPr id="69" name="Google Shape;69;p8"/>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0"/>
        <p:cNvGrpSpPr/>
        <p:nvPr/>
      </p:nvGrpSpPr>
      <p:grpSpPr>
        <a:xfrm>
          <a:off x="0" y="0"/>
          <a:ext cx="0" cy="0"/>
          <a:chOff x="0" y="0"/>
          <a:chExt cx="0" cy="0"/>
        </a:xfrm>
      </p:grpSpPr>
      <p:sp>
        <p:nvSpPr>
          <p:cNvPr id="71" name="Google Shape;71;p9"/>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sldNum" idx="12"/>
          </p:nvPr>
        </p:nvSpPr>
        <p:spPr>
          <a:xfrm>
            <a:off x="0" y="6248400"/>
            <a:ext cx="533400" cy="3810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a:solidFill>
                  <a:schemeClr val="lt2"/>
                </a:solidFill>
                <a:latin typeface="Arial"/>
                <a:ea typeface="Arial"/>
                <a:cs typeface="Arial"/>
                <a:sym typeface="Arial"/>
              </a:defRPr>
            </a:lvl1pPr>
            <a:lvl2pPr marL="0" marR="0" lvl="1" indent="0" algn="ctr">
              <a:spcBef>
                <a:spcPts val="0"/>
              </a:spcBef>
              <a:spcAft>
                <a:spcPts val="0"/>
              </a:spcAft>
              <a:buNone/>
              <a:defRPr sz="1400" b="1">
                <a:solidFill>
                  <a:schemeClr val="lt2"/>
                </a:solidFill>
                <a:latin typeface="Arial"/>
                <a:ea typeface="Arial"/>
                <a:cs typeface="Arial"/>
                <a:sym typeface="Arial"/>
              </a:defRPr>
            </a:lvl2pPr>
            <a:lvl3pPr marL="0" marR="0" lvl="2" indent="0" algn="ctr">
              <a:spcBef>
                <a:spcPts val="0"/>
              </a:spcBef>
              <a:spcAft>
                <a:spcPts val="0"/>
              </a:spcAft>
              <a:buNone/>
              <a:defRPr sz="1400" b="1">
                <a:solidFill>
                  <a:schemeClr val="lt2"/>
                </a:solidFill>
                <a:latin typeface="Arial"/>
                <a:ea typeface="Arial"/>
                <a:cs typeface="Arial"/>
                <a:sym typeface="Arial"/>
              </a:defRPr>
            </a:lvl3pPr>
            <a:lvl4pPr marL="0" marR="0" lvl="3" indent="0" algn="ctr">
              <a:spcBef>
                <a:spcPts val="0"/>
              </a:spcBef>
              <a:spcAft>
                <a:spcPts val="0"/>
              </a:spcAft>
              <a:buNone/>
              <a:defRPr sz="1400" b="1">
                <a:solidFill>
                  <a:schemeClr val="lt2"/>
                </a:solidFill>
                <a:latin typeface="Arial"/>
                <a:ea typeface="Arial"/>
                <a:cs typeface="Arial"/>
                <a:sym typeface="Arial"/>
              </a:defRPr>
            </a:lvl4pPr>
            <a:lvl5pPr marL="0" marR="0" lvl="4" indent="0" algn="ctr">
              <a:spcBef>
                <a:spcPts val="0"/>
              </a:spcBef>
              <a:spcAft>
                <a:spcPts val="0"/>
              </a:spcAft>
              <a:buNone/>
              <a:defRPr sz="1400" b="1">
                <a:solidFill>
                  <a:schemeClr val="lt2"/>
                </a:solidFill>
                <a:latin typeface="Arial"/>
                <a:ea typeface="Arial"/>
                <a:cs typeface="Arial"/>
                <a:sym typeface="Arial"/>
              </a:defRPr>
            </a:lvl5pPr>
            <a:lvl6pPr marL="0" marR="0" lvl="5" indent="0" algn="ctr">
              <a:spcBef>
                <a:spcPts val="0"/>
              </a:spcBef>
              <a:spcAft>
                <a:spcPts val="0"/>
              </a:spcAft>
              <a:buNone/>
              <a:defRPr sz="1400" b="1">
                <a:solidFill>
                  <a:schemeClr val="lt2"/>
                </a:solidFill>
                <a:latin typeface="Arial"/>
                <a:ea typeface="Arial"/>
                <a:cs typeface="Arial"/>
                <a:sym typeface="Arial"/>
              </a:defRPr>
            </a:lvl6pPr>
            <a:lvl7pPr marL="0" marR="0" lvl="6" indent="0" algn="ctr">
              <a:spcBef>
                <a:spcPts val="0"/>
              </a:spcBef>
              <a:spcAft>
                <a:spcPts val="0"/>
              </a:spcAft>
              <a:buNone/>
              <a:defRPr sz="1400" b="1">
                <a:solidFill>
                  <a:schemeClr val="lt2"/>
                </a:solidFill>
                <a:latin typeface="Arial"/>
                <a:ea typeface="Arial"/>
                <a:cs typeface="Arial"/>
                <a:sym typeface="Arial"/>
              </a:defRPr>
            </a:lvl7pPr>
            <a:lvl8pPr marL="0" marR="0" lvl="7" indent="0" algn="ctr">
              <a:spcBef>
                <a:spcPts val="0"/>
              </a:spcBef>
              <a:spcAft>
                <a:spcPts val="0"/>
              </a:spcAft>
              <a:buNone/>
              <a:defRPr sz="1400" b="1">
                <a:solidFill>
                  <a:schemeClr val="lt2"/>
                </a:solidFill>
                <a:latin typeface="Arial"/>
                <a:ea typeface="Arial"/>
                <a:cs typeface="Arial"/>
                <a:sym typeface="Arial"/>
              </a:defRPr>
            </a:lvl8pPr>
            <a:lvl9pPr marL="0" marR="0" lvl="8" indent="0" algn="ctr">
              <a:spcBef>
                <a:spcPts val="0"/>
              </a:spcBef>
              <a:spcAft>
                <a:spcPts val="0"/>
              </a:spcAft>
              <a:buNone/>
              <a:defRPr sz="1400" b="1">
                <a:solidFill>
                  <a:schemeClr val="lt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4"/>
        <p:cNvGrpSpPr/>
        <p:nvPr/>
      </p:nvGrpSpPr>
      <p:grpSpPr>
        <a:xfrm>
          <a:off x="0" y="0"/>
          <a:ext cx="0" cy="0"/>
          <a:chOff x="0" y="0"/>
          <a:chExt cx="0" cy="0"/>
        </a:xfrm>
      </p:grpSpPr>
      <p:sp>
        <p:nvSpPr>
          <p:cNvPr id="75" name="Google Shape;75;p10"/>
          <p:cNvSpPr txBox="1">
            <a:spLocks noGrp="1"/>
          </p:cNvSpPr>
          <p:nvPr>
            <p:ph type="body" idx="1"/>
          </p:nvPr>
        </p:nvSpPr>
        <p:spPr>
          <a:xfrm>
            <a:off x="1600200" y="5486400"/>
            <a:ext cx="7315200" cy="685800"/>
          </a:xfrm>
          <a:prstGeom prst="rect">
            <a:avLst/>
          </a:prstGeom>
          <a:noFill/>
          <a:ln>
            <a:noFill/>
          </a:ln>
        </p:spPr>
        <p:txBody>
          <a:bodyPr spcFirstLastPara="1" wrap="square" lIns="91425" tIns="45700" rIns="91425" bIns="45700" anchor="t" anchorCtr="0">
            <a:noAutofit/>
          </a:bodyPr>
          <a:lstStyle>
            <a:lvl1pPr marL="457200" lvl="0" indent="-228600" algn="l">
              <a:spcBef>
                <a:spcPts val="700"/>
              </a:spcBef>
              <a:spcAft>
                <a:spcPts val="0"/>
              </a:spcAft>
              <a:buSzPts val="1020"/>
              <a:buFont typeface="Twentieth Century"/>
              <a:buNone/>
              <a:defRPr sz="1700"/>
            </a:lvl1pPr>
            <a:lvl2pPr marL="914400" lvl="1" indent="-228600" algn="l">
              <a:spcBef>
                <a:spcPts val="550"/>
              </a:spcBef>
              <a:spcAft>
                <a:spcPts val="0"/>
              </a:spcAft>
              <a:buSzPts val="840"/>
              <a:buFont typeface="Twentieth Century"/>
              <a:buNone/>
              <a:defRPr sz="1200"/>
            </a:lvl2pPr>
            <a:lvl3pPr marL="1371600" lvl="2" indent="-228600" algn="l">
              <a:spcBef>
                <a:spcPts val="500"/>
              </a:spcBef>
              <a:spcAft>
                <a:spcPts val="0"/>
              </a:spcAft>
              <a:buSzPts val="750"/>
              <a:buFont typeface="Twentieth Century"/>
              <a:buNone/>
              <a:defRPr sz="1000"/>
            </a:lvl3pPr>
            <a:lvl4pPr marL="1828800" lvl="3" indent="-228600" algn="l">
              <a:spcBef>
                <a:spcPts val="400"/>
              </a:spcBef>
              <a:spcAft>
                <a:spcPts val="0"/>
              </a:spcAft>
              <a:buSzPts val="675"/>
              <a:buFont typeface="Twentieth Century"/>
              <a:buNone/>
              <a:defRPr sz="900"/>
            </a:lvl4pPr>
            <a:lvl5pPr marL="2286000" lvl="4" indent="-228600" algn="l">
              <a:spcBef>
                <a:spcPts val="400"/>
              </a:spcBef>
              <a:spcAft>
                <a:spcPts val="0"/>
              </a:spcAft>
              <a:buSzPts val="585"/>
              <a:buFont typeface="Twentieth Century"/>
              <a:buNone/>
              <a:defRPr sz="9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6" name="Google Shape;76;p10"/>
          <p:cNvSpPr/>
          <p:nvPr/>
        </p:nvSpPr>
        <p:spPr>
          <a:xfrm>
            <a:off x="-9144" y="4572000"/>
            <a:ext cx="9144000" cy="88696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7" name="Google Shape;77;p10"/>
          <p:cNvSpPr/>
          <p:nvPr/>
        </p:nvSpPr>
        <p:spPr>
          <a:xfrm>
            <a:off x="-9144" y="4663440"/>
            <a:ext cx="1463040" cy="7132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8" name="Google Shape;78;p10"/>
          <p:cNvSpPr/>
          <p:nvPr/>
        </p:nvSpPr>
        <p:spPr>
          <a:xfrm>
            <a:off x="1545336" y="4654296"/>
            <a:ext cx="7598664" cy="7132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 name="Google Shape;79;p10"/>
          <p:cNvSpPr txBox="1">
            <a:spLocks noGrp="1"/>
          </p:cNvSpPr>
          <p:nvPr>
            <p:ph type="title"/>
          </p:nvPr>
        </p:nvSpPr>
        <p:spPr>
          <a:xfrm>
            <a:off x="1600200" y="4648200"/>
            <a:ext cx="7315200" cy="685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2800"/>
              <a:buFont typeface="Twentieth Century"/>
              <a:buNone/>
              <a:defRPr sz="28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0"/>
          <p:cNvSpPr/>
          <p:nvPr/>
        </p:nvSpPr>
        <p:spPr>
          <a:xfrm>
            <a:off x="1447800" y="0"/>
            <a:ext cx="100584" cy="686714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1" name="Google Shape;81;p10"/>
          <p:cNvSpPr txBox="1">
            <a:spLocks noGrp="1"/>
          </p:cNvSpPr>
          <p:nvPr>
            <p:ph type="dt" idx="10"/>
          </p:nvPr>
        </p:nvSpPr>
        <p:spPr>
          <a:xfrm>
            <a:off x="62484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0"/>
          <p:cNvSpPr txBox="1">
            <a:spLocks noGrp="1"/>
          </p:cNvSpPr>
          <p:nvPr>
            <p:ph type="sldNum" idx="12"/>
          </p:nvPr>
        </p:nvSpPr>
        <p:spPr>
          <a:xfrm>
            <a:off x="0" y="4667249"/>
            <a:ext cx="1447800" cy="663578"/>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2800" b="1">
                <a:solidFill>
                  <a:srgbClr val="FFFFFF"/>
                </a:solidFill>
                <a:latin typeface="Arial"/>
                <a:ea typeface="Arial"/>
                <a:cs typeface="Arial"/>
                <a:sym typeface="Arial"/>
              </a:defRPr>
            </a:lvl1pPr>
            <a:lvl2pPr marL="0" marR="0" lvl="1" indent="0" algn="ctr">
              <a:spcBef>
                <a:spcPts val="0"/>
              </a:spcBef>
              <a:spcAft>
                <a:spcPts val="0"/>
              </a:spcAft>
              <a:buNone/>
              <a:defRPr sz="2800" b="1">
                <a:solidFill>
                  <a:srgbClr val="FFFFFF"/>
                </a:solidFill>
                <a:latin typeface="Arial"/>
                <a:ea typeface="Arial"/>
                <a:cs typeface="Arial"/>
                <a:sym typeface="Arial"/>
              </a:defRPr>
            </a:lvl2pPr>
            <a:lvl3pPr marL="0" marR="0" lvl="2" indent="0" algn="ctr">
              <a:spcBef>
                <a:spcPts val="0"/>
              </a:spcBef>
              <a:spcAft>
                <a:spcPts val="0"/>
              </a:spcAft>
              <a:buNone/>
              <a:defRPr sz="2800" b="1">
                <a:solidFill>
                  <a:srgbClr val="FFFFFF"/>
                </a:solidFill>
                <a:latin typeface="Arial"/>
                <a:ea typeface="Arial"/>
                <a:cs typeface="Arial"/>
                <a:sym typeface="Arial"/>
              </a:defRPr>
            </a:lvl3pPr>
            <a:lvl4pPr marL="0" marR="0" lvl="3" indent="0" algn="ctr">
              <a:spcBef>
                <a:spcPts val="0"/>
              </a:spcBef>
              <a:spcAft>
                <a:spcPts val="0"/>
              </a:spcAft>
              <a:buNone/>
              <a:defRPr sz="2800" b="1">
                <a:solidFill>
                  <a:srgbClr val="FFFFFF"/>
                </a:solidFill>
                <a:latin typeface="Arial"/>
                <a:ea typeface="Arial"/>
                <a:cs typeface="Arial"/>
                <a:sym typeface="Arial"/>
              </a:defRPr>
            </a:lvl4pPr>
            <a:lvl5pPr marL="0" marR="0" lvl="4" indent="0" algn="ctr">
              <a:spcBef>
                <a:spcPts val="0"/>
              </a:spcBef>
              <a:spcAft>
                <a:spcPts val="0"/>
              </a:spcAft>
              <a:buNone/>
              <a:defRPr sz="2800" b="1">
                <a:solidFill>
                  <a:srgbClr val="FFFFFF"/>
                </a:solidFill>
                <a:latin typeface="Arial"/>
                <a:ea typeface="Arial"/>
                <a:cs typeface="Arial"/>
                <a:sym typeface="Arial"/>
              </a:defRPr>
            </a:lvl5pPr>
            <a:lvl6pPr marL="0" marR="0" lvl="5" indent="0" algn="ctr">
              <a:spcBef>
                <a:spcPts val="0"/>
              </a:spcBef>
              <a:spcAft>
                <a:spcPts val="0"/>
              </a:spcAft>
              <a:buNone/>
              <a:defRPr sz="2800" b="1">
                <a:solidFill>
                  <a:srgbClr val="FFFFFF"/>
                </a:solidFill>
                <a:latin typeface="Arial"/>
                <a:ea typeface="Arial"/>
                <a:cs typeface="Arial"/>
                <a:sym typeface="Arial"/>
              </a:defRPr>
            </a:lvl6pPr>
            <a:lvl7pPr marL="0" marR="0" lvl="6" indent="0" algn="ctr">
              <a:spcBef>
                <a:spcPts val="0"/>
              </a:spcBef>
              <a:spcAft>
                <a:spcPts val="0"/>
              </a:spcAft>
              <a:buNone/>
              <a:defRPr sz="2800" b="1">
                <a:solidFill>
                  <a:srgbClr val="FFFFFF"/>
                </a:solidFill>
                <a:latin typeface="Arial"/>
                <a:ea typeface="Arial"/>
                <a:cs typeface="Arial"/>
                <a:sym typeface="Arial"/>
              </a:defRPr>
            </a:lvl7pPr>
            <a:lvl8pPr marL="0" marR="0" lvl="7" indent="0" algn="ctr">
              <a:spcBef>
                <a:spcPts val="0"/>
              </a:spcBef>
              <a:spcAft>
                <a:spcPts val="0"/>
              </a:spcAft>
              <a:buNone/>
              <a:defRPr sz="2800" b="1">
                <a:solidFill>
                  <a:srgbClr val="FFFFFF"/>
                </a:solidFill>
                <a:latin typeface="Arial"/>
                <a:ea typeface="Arial"/>
                <a:cs typeface="Arial"/>
                <a:sym typeface="Arial"/>
              </a:defRPr>
            </a:lvl8pPr>
            <a:lvl9pPr marL="0" marR="0" lvl="8" indent="0" algn="ctr">
              <a:spcBef>
                <a:spcPts val="0"/>
              </a:spcBef>
              <a:spcAft>
                <a:spcPts val="0"/>
              </a:spcAft>
              <a:buNone/>
              <a:defRPr sz="2800" b="1">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83" name="Google Shape;83;p10"/>
          <p:cNvSpPr txBox="1">
            <a:spLocks noGrp="1"/>
          </p:cNvSpPr>
          <p:nvPr>
            <p:ph type="ftr" idx="11"/>
          </p:nvPr>
        </p:nvSpPr>
        <p:spPr>
          <a:xfrm>
            <a:off x="1600200" y="6248206"/>
            <a:ext cx="457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0"/>
          <p:cNvSpPr>
            <a:spLocks noGrp="1"/>
          </p:cNvSpPr>
          <p:nvPr>
            <p:ph type="pic" idx="2"/>
          </p:nvPr>
        </p:nvSpPr>
        <p:spPr>
          <a:xfrm>
            <a:off x="1560576" y="0"/>
            <a:ext cx="7583424" cy="4568952"/>
          </a:xfrm>
          <a:prstGeom prst="rect">
            <a:avLst/>
          </a:prstGeom>
          <a:solidFill>
            <a:srgbClr val="CFD7E7"/>
          </a:solidFill>
          <a:ln>
            <a:noFill/>
          </a:ln>
        </p:spPr>
        <p:txBody>
          <a:bodyPr spcFirstLastPara="1" wrap="square" lIns="91425" tIns="45700" rIns="91425" bIns="45700" anchor="t" anchorCtr="0">
            <a:noAutofit/>
          </a:bodyPr>
          <a:lstStyle>
            <a:lvl1pPr marR="0" lvl="0" algn="l" rtl="0">
              <a:spcBef>
                <a:spcPts val="700"/>
              </a:spcBef>
              <a:spcAft>
                <a:spcPts val="0"/>
              </a:spcAft>
              <a:buClr>
                <a:schemeClr val="accent2"/>
              </a:buClr>
              <a:buSzPts val="1920"/>
              <a:buFont typeface="Noto Sans Symbols"/>
              <a:buNone/>
              <a:defRPr sz="3200" b="0" i="0" u="none" strike="noStrike" cap="none">
                <a:solidFill>
                  <a:schemeClr val="lt1"/>
                </a:solidFill>
                <a:latin typeface="Twentieth Century"/>
                <a:ea typeface="Twentieth Century"/>
                <a:cs typeface="Twentieth Century"/>
                <a:sym typeface="Twentieth Century"/>
              </a:defRPr>
            </a:lvl1pPr>
            <a:lvl2pPr marR="0" lvl="1" algn="l" rtl="0">
              <a:spcBef>
                <a:spcPts val="550"/>
              </a:spcBef>
              <a:spcAft>
                <a:spcPts val="0"/>
              </a:spcAft>
              <a:buClr>
                <a:schemeClr val="accent1"/>
              </a:buClr>
              <a:buSzPts val="1820"/>
              <a:buFont typeface="Noto Sans Symbols"/>
              <a:buChar char="🞑"/>
              <a:defRPr sz="2600" b="0" i="0" u="none" strike="noStrike" cap="none">
                <a:solidFill>
                  <a:schemeClr val="lt1"/>
                </a:solidFill>
                <a:latin typeface="Twentieth Century"/>
                <a:ea typeface="Twentieth Century"/>
                <a:cs typeface="Twentieth Century"/>
                <a:sym typeface="Twentieth Century"/>
              </a:defRPr>
            </a:lvl2pPr>
            <a:lvl3pPr marR="0" lvl="2" algn="l" rtl="0">
              <a:spcBef>
                <a:spcPts val="500"/>
              </a:spcBef>
              <a:spcAft>
                <a:spcPts val="0"/>
              </a:spcAft>
              <a:buClr>
                <a:schemeClr val="accent2"/>
              </a:buClr>
              <a:buSzPts val="1725"/>
              <a:buFont typeface="Noto Sans Symbols"/>
              <a:buChar char="■"/>
              <a:defRPr sz="2300" b="0" i="0" u="none" strike="noStrike" cap="none">
                <a:solidFill>
                  <a:schemeClr val="lt1"/>
                </a:solidFill>
                <a:latin typeface="Twentieth Century"/>
                <a:ea typeface="Twentieth Century"/>
                <a:cs typeface="Twentieth Century"/>
                <a:sym typeface="Twentieth Century"/>
              </a:defRPr>
            </a:lvl3pPr>
            <a:lvl4pPr marR="0" lvl="3" algn="l" rtl="0">
              <a:spcBef>
                <a:spcPts val="400"/>
              </a:spcBef>
              <a:spcAft>
                <a:spcPts val="0"/>
              </a:spcAft>
              <a:buClr>
                <a:schemeClr val="accent3"/>
              </a:buClr>
              <a:buSzPts val="1500"/>
              <a:buFont typeface="Noto Sans Symbols"/>
              <a:buChar char="■"/>
              <a:defRPr sz="2000" b="0" i="0" u="none" strike="noStrike" cap="none">
                <a:solidFill>
                  <a:schemeClr val="lt1"/>
                </a:solidFill>
                <a:latin typeface="Twentieth Century"/>
                <a:ea typeface="Twentieth Century"/>
                <a:cs typeface="Twentieth Century"/>
                <a:sym typeface="Twentieth Century"/>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lt1"/>
                </a:solidFill>
                <a:latin typeface="Twentieth Century"/>
                <a:ea typeface="Twentieth Century"/>
                <a:cs typeface="Twentieth Century"/>
                <a:sym typeface="Twentieth Century"/>
              </a:defRPr>
            </a:lvl5pPr>
            <a:lvl6pPr marR="0" lvl="5" algn="l" rtl="0">
              <a:spcBef>
                <a:spcPts val="360"/>
              </a:spcBef>
              <a:spcAft>
                <a:spcPts val="0"/>
              </a:spcAft>
              <a:buClr>
                <a:schemeClr val="accent1"/>
              </a:buClr>
              <a:buSzPts val="1800"/>
              <a:buFont typeface="Noto Sans Symbols"/>
              <a:buChar char="▪"/>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360"/>
              </a:spcBef>
              <a:spcAft>
                <a:spcPts val="0"/>
              </a:spcAft>
              <a:buClr>
                <a:schemeClr val="accent2"/>
              </a:buClr>
              <a:buSzPts val="1800"/>
              <a:buFont typeface="Noto Sans Symbols"/>
              <a:buChar char="▪"/>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360"/>
              </a:spcBef>
              <a:spcAft>
                <a:spcPts val="0"/>
              </a:spcAft>
              <a:buClr>
                <a:schemeClr val="accent3"/>
              </a:buClr>
              <a:buSzPts val="1800"/>
              <a:buFont typeface="Noto Sans Symbols"/>
              <a:buChar char="▪"/>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360"/>
              </a:spcBef>
              <a:spcAft>
                <a:spcPts val="0"/>
              </a:spcAft>
              <a:buClr>
                <a:schemeClr val="accent4"/>
              </a:buClr>
              <a:buSzPts val="1800"/>
              <a:buFont typeface="Noto Sans Symbols"/>
              <a:buChar char="▪"/>
              <a:defRPr sz="1800" b="0" i="0" u="none" strike="noStrike" cap="none">
                <a:solidFill>
                  <a:schemeClr val="lt1"/>
                </a:solidFill>
                <a:latin typeface="Twentieth Century"/>
                <a:ea typeface="Twentieth Century"/>
                <a:cs typeface="Twentieth Century"/>
                <a:sym typeface="Twentieth Century"/>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2"/>
              </a:buClr>
              <a:buSzPts val="4400"/>
              <a:buFont typeface="Twentieth Century"/>
              <a:buNone/>
              <a:defRPr sz="4400" b="0" i="0" u="none" strike="noStrike" cap="none">
                <a:solidFill>
                  <a:schemeClr val="lt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12648" y="1600200"/>
            <a:ext cx="8153400" cy="4526280"/>
          </a:xfrm>
          <a:prstGeom prst="rect">
            <a:avLst/>
          </a:prstGeom>
          <a:noFill/>
          <a:ln>
            <a:noFill/>
          </a:ln>
        </p:spPr>
        <p:txBody>
          <a:bodyPr spcFirstLastPara="1" wrap="square" lIns="91425" tIns="45700" rIns="91425" bIns="45700" anchor="t" anchorCtr="0">
            <a:noAutofit/>
          </a:bodyPr>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lt1"/>
                </a:solidFill>
                <a:latin typeface="Twentieth Century"/>
                <a:ea typeface="Twentieth Century"/>
                <a:cs typeface="Twentieth Century"/>
                <a:sym typeface="Twentieth Century"/>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lt1"/>
                </a:solidFill>
                <a:latin typeface="Twentieth Century"/>
                <a:ea typeface="Twentieth Century"/>
                <a:cs typeface="Twentieth Century"/>
                <a:sym typeface="Twentieth Century"/>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lt1"/>
                </a:solidFill>
                <a:latin typeface="Twentieth Century"/>
                <a:ea typeface="Twentieth Century"/>
                <a:cs typeface="Twentieth Century"/>
                <a:sym typeface="Twentieth Century"/>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lt1"/>
                </a:solidFill>
                <a:latin typeface="Twentieth Century"/>
                <a:ea typeface="Twentieth Century"/>
                <a:cs typeface="Twentieth Century"/>
                <a:sym typeface="Twentieth Century"/>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lt1"/>
                </a:solidFill>
                <a:latin typeface="Twentieth Century"/>
                <a:ea typeface="Twentieth Century"/>
                <a:cs typeface="Twentieth Century"/>
                <a:sym typeface="Twentieth Century"/>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lt1"/>
                </a:solidFill>
                <a:latin typeface="Twentieth Century"/>
                <a:ea typeface="Twentieth Century"/>
                <a:cs typeface="Twentieth Century"/>
                <a:sym typeface="Twentieth Century"/>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lt1"/>
                </a:solidFill>
                <a:latin typeface="Twentieth Century"/>
                <a:ea typeface="Twentieth Century"/>
                <a:cs typeface="Twentieth Century"/>
                <a:sym typeface="Twentieth Century"/>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lt1"/>
                </a:solidFill>
                <a:latin typeface="Twentieth Century"/>
                <a:ea typeface="Twentieth Century"/>
                <a:cs typeface="Twentieth Century"/>
                <a:sym typeface="Twentieth Century"/>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2" name="Google Shape;12;p1"/>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0" u="none" strike="noStrike" cap="none">
                <a:solidFill>
                  <a:schemeClr val="l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400" b="0" i="0" u="none" strike="noStrike" cap="none">
                <a:solidFill>
                  <a:schemeClr val="l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4" name="Google Shape;14;p1"/>
          <p:cNvSpPr/>
          <p:nvPr/>
        </p:nvSpPr>
        <p:spPr>
          <a:xfrm>
            <a:off x="0" y="1234440"/>
            <a:ext cx="9144000" cy="32004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 name="Google Shape;15;p1"/>
          <p:cNvSpPr/>
          <p:nvPr/>
        </p:nvSpPr>
        <p:spPr>
          <a:xfrm>
            <a:off x="0" y="1280160"/>
            <a:ext cx="533400" cy="228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1"/>
          <p:cNvSpPr/>
          <p:nvPr/>
        </p:nvSpPr>
        <p:spPr>
          <a:xfrm>
            <a:off x="590550" y="1280160"/>
            <a:ext cx="8553450" cy="228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 name="Google Shape;17;p1"/>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None/>
              <a:defRPr sz="1400" b="1" i="0" u="none" strike="noStrike" cap="none">
                <a:solidFill>
                  <a:srgbClr val="FFFFFF"/>
                </a:solidFill>
                <a:latin typeface="Arial"/>
                <a:ea typeface="Arial"/>
                <a:cs typeface="Arial"/>
                <a:sym typeface="Arial"/>
              </a:defRPr>
            </a:lvl1pPr>
            <a:lvl2pPr marL="0" marR="0" lvl="1" indent="0" algn="ctr" rtl="0">
              <a:spcBef>
                <a:spcPts val="0"/>
              </a:spcBef>
              <a:spcAft>
                <a:spcPts val="0"/>
              </a:spcAft>
              <a:buNone/>
              <a:defRPr sz="1400" b="1" i="0" u="none" strike="noStrike" cap="none">
                <a:solidFill>
                  <a:srgbClr val="FFFFFF"/>
                </a:solidFill>
                <a:latin typeface="Arial"/>
                <a:ea typeface="Arial"/>
                <a:cs typeface="Arial"/>
                <a:sym typeface="Arial"/>
              </a:defRPr>
            </a:lvl2pPr>
            <a:lvl3pPr marL="0" marR="0" lvl="2" indent="0" algn="ctr" rtl="0">
              <a:spcBef>
                <a:spcPts val="0"/>
              </a:spcBef>
              <a:spcAft>
                <a:spcPts val="0"/>
              </a:spcAft>
              <a:buNone/>
              <a:defRPr sz="1400" b="1" i="0" u="none" strike="noStrike" cap="none">
                <a:solidFill>
                  <a:srgbClr val="FFFFFF"/>
                </a:solidFill>
                <a:latin typeface="Arial"/>
                <a:ea typeface="Arial"/>
                <a:cs typeface="Arial"/>
                <a:sym typeface="Arial"/>
              </a:defRPr>
            </a:lvl3pPr>
            <a:lvl4pPr marL="0" marR="0" lvl="3" indent="0" algn="ctr" rtl="0">
              <a:spcBef>
                <a:spcPts val="0"/>
              </a:spcBef>
              <a:spcAft>
                <a:spcPts val="0"/>
              </a:spcAft>
              <a:buNone/>
              <a:defRPr sz="1400" b="1" i="0" u="none" strike="noStrike" cap="none">
                <a:solidFill>
                  <a:srgbClr val="FFFFFF"/>
                </a:solidFill>
                <a:latin typeface="Arial"/>
                <a:ea typeface="Arial"/>
                <a:cs typeface="Arial"/>
                <a:sym typeface="Arial"/>
              </a:defRPr>
            </a:lvl4pPr>
            <a:lvl5pPr marL="0" marR="0" lvl="4" indent="0" algn="ctr" rtl="0">
              <a:spcBef>
                <a:spcPts val="0"/>
              </a:spcBef>
              <a:spcAft>
                <a:spcPts val="0"/>
              </a:spcAft>
              <a:buNone/>
              <a:defRPr sz="1400" b="1" i="0" u="none" strike="noStrike" cap="none">
                <a:solidFill>
                  <a:srgbClr val="FFFFFF"/>
                </a:solidFill>
                <a:latin typeface="Arial"/>
                <a:ea typeface="Arial"/>
                <a:cs typeface="Arial"/>
                <a:sym typeface="Arial"/>
              </a:defRPr>
            </a:lvl5pPr>
            <a:lvl6pPr marL="0" marR="0" lvl="5" indent="0" algn="ctr" rtl="0">
              <a:spcBef>
                <a:spcPts val="0"/>
              </a:spcBef>
              <a:spcAft>
                <a:spcPts val="0"/>
              </a:spcAft>
              <a:buNone/>
              <a:defRPr sz="1400" b="1" i="0" u="none" strike="noStrike" cap="none">
                <a:solidFill>
                  <a:srgbClr val="FFFFFF"/>
                </a:solidFill>
                <a:latin typeface="Arial"/>
                <a:ea typeface="Arial"/>
                <a:cs typeface="Arial"/>
                <a:sym typeface="Arial"/>
              </a:defRPr>
            </a:lvl6pPr>
            <a:lvl7pPr marL="0" marR="0" lvl="6" indent="0" algn="ctr" rtl="0">
              <a:spcBef>
                <a:spcPts val="0"/>
              </a:spcBef>
              <a:spcAft>
                <a:spcPts val="0"/>
              </a:spcAft>
              <a:buNone/>
              <a:defRPr sz="1400" b="1" i="0" u="none" strike="noStrike" cap="none">
                <a:solidFill>
                  <a:srgbClr val="FFFFFF"/>
                </a:solidFill>
                <a:latin typeface="Arial"/>
                <a:ea typeface="Arial"/>
                <a:cs typeface="Arial"/>
                <a:sym typeface="Arial"/>
              </a:defRPr>
            </a:lvl7pPr>
            <a:lvl8pPr marL="0" marR="0" lvl="7" indent="0" algn="ctr" rtl="0">
              <a:spcBef>
                <a:spcPts val="0"/>
              </a:spcBef>
              <a:spcAft>
                <a:spcPts val="0"/>
              </a:spcAft>
              <a:buNone/>
              <a:defRPr sz="1400" b="1" i="0" u="none" strike="noStrike" cap="none">
                <a:solidFill>
                  <a:srgbClr val="FFFFFF"/>
                </a:solidFill>
                <a:latin typeface="Arial"/>
                <a:ea typeface="Arial"/>
                <a:cs typeface="Arial"/>
                <a:sym typeface="Arial"/>
              </a:defRPr>
            </a:lvl8pPr>
            <a:lvl9pPr marL="0" marR="0" lvl="8" indent="0" algn="ctr" rtl="0">
              <a:spcBef>
                <a:spcPts val="0"/>
              </a:spcBef>
              <a:spcAft>
                <a:spcPts val="0"/>
              </a:spcAft>
              <a:buNone/>
              <a:defRPr sz="1400" b="1"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3"/>
          <p:cNvSpPr txBox="1">
            <a:spLocks noGrp="1"/>
          </p:cNvSpPr>
          <p:nvPr>
            <p:ph type="ctrTitle"/>
          </p:nvPr>
        </p:nvSpPr>
        <p:spPr>
          <a:xfrm>
            <a:off x="914400" y="838200"/>
            <a:ext cx="8229600" cy="14700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3959"/>
              <a:buFont typeface="Twentieth Century"/>
              <a:buNone/>
            </a:pPr>
            <a:r>
              <a:rPr lang="en-US" sz="3959" dirty="0"/>
              <a:t>WOODLAND SCHOOL DISTRICT</a:t>
            </a:r>
            <a:br>
              <a:rPr lang="en-US" sz="3959" dirty="0"/>
            </a:br>
            <a:r>
              <a:rPr lang="en-US" sz="3959" dirty="0"/>
              <a:t>2020-2021 YEAR END FINANCIAL SUMMARY</a:t>
            </a:r>
            <a:endParaRPr dirty="0"/>
          </a:p>
        </p:txBody>
      </p:sp>
      <p:sp>
        <p:nvSpPr>
          <p:cNvPr id="106" name="Google Shape;106;p13"/>
          <p:cNvSpPr txBox="1">
            <a:spLocks noGrp="1"/>
          </p:cNvSpPr>
          <p:nvPr>
            <p:ph type="subTitle" idx="1"/>
          </p:nvPr>
        </p:nvSpPr>
        <p:spPr>
          <a:xfrm>
            <a:off x="2590800" y="3733800"/>
            <a:ext cx="6400800" cy="1752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SzPts val="1560"/>
              <a:buFont typeface="Arial"/>
              <a:buNone/>
            </a:pPr>
            <a:r>
              <a:rPr lang="en-US"/>
              <a:t>Presented by:</a:t>
            </a:r>
            <a:endParaRPr/>
          </a:p>
          <a:p>
            <a:pPr marL="0" lvl="0" indent="0" algn="l" rtl="0">
              <a:spcBef>
                <a:spcPts val="700"/>
              </a:spcBef>
              <a:spcAft>
                <a:spcPts val="0"/>
              </a:spcAft>
              <a:buSzPts val="1560"/>
              <a:buFont typeface="Arial"/>
              <a:buNone/>
            </a:pPr>
            <a:r>
              <a:rPr lang="en-US"/>
              <a:t>Stacy Brown</a:t>
            </a:r>
            <a:endParaRPr/>
          </a:p>
          <a:p>
            <a:pPr marL="0" lvl="0" indent="0" algn="l" rtl="0">
              <a:spcBef>
                <a:spcPts val="700"/>
              </a:spcBef>
              <a:spcAft>
                <a:spcPts val="0"/>
              </a:spcAft>
              <a:buSzPts val="1560"/>
              <a:buFont typeface="Arial"/>
              <a:buNone/>
            </a:pPr>
            <a:r>
              <a:rPr lang="en-US"/>
              <a:t>Exec Director of Business Services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1"/>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4400"/>
              <a:buFont typeface="Twentieth Century"/>
              <a:buNone/>
            </a:pPr>
            <a:r>
              <a:rPr lang="en-US"/>
              <a:t>Levy/Local Dollars</a:t>
            </a:r>
            <a:endParaRPr/>
          </a:p>
        </p:txBody>
      </p:sp>
      <p:sp>
        <p:nvSpPr>
          <p:cNvPr id="155" name="Google Shape;155;p21"/>
          <p:cNvSpPr txBox="1"/>
          <p:nvPr/>
        </p:nvSpPr>
        <p:spPr>
          <a:xfrm>
            <a:off x="5181600" y="5715000"/>
            <a:ext cx="3657600" cy="99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b="1" i="0" u="none" strike="noStrike" cap="none">
              <a:solidFill>
                <a:schemeClr val="lt1"/>
              </a:solidFill>
              <a:latin typeface="Twentieth Century"/>
              <a:ea typeface="Twentieth Century"/>
              <a:cs typeface="Twentieth Century"/>
              <a:sym typeface="Twentieth Century"/>
            </a:endParaRPr>
          </a:p>
        </p:txBody>
      </p:sp>
      <p:graphicFrame>
        <p:nvGraphicFramePr>
          <p:cNvPr id="156" name="Google Shape;156;p21"/>
          <p:cNvGraphicFramePr/>
          <p:nvPr>
            <p:extLst>
              <p:ext uri="{D42A27DB-BD31-4B8C-83A1-F6EECF244321}">
                <p14:modId xmlns:p14="http://schemas.microsoft.com/office/powerpoint/2010/main" val="4188016752"/>
              </p:ext>
            </p:extLst>
          </p:nvPr>
        </p:nvGraphicFramePr>
        <p:xfrm>
          <a:off x="533400" y="1905000"/>
          <a:ext cx="7543800" cy="4038715"/>
        </p:xfrm>
        <a:graphic>
          <a:graphicData uri="http://schemas.openxmlformats.org/drawingml/2006/table">
            <a:tbl>
              <a:tblPr firstRow="1" bandRow="1">
                <a:noFill/>
                <a:tableStyleId>{97019750-D6B8-4C33-BB87-3AC8B841ECDD}</a:tableStyleId>
              </a:tblPr>
              <a:tblGrid>
                <a:gridCol w="4062050">
                  <a:extLst>
                    <a:ext uri="{9D8B030D-6E8A-4147-A177-3AD203B41FA5}">
                      <a16:colId xmlns:a16="http://schemas.microsoft.com/office/drawing/2014/main" xmlns="" val="20000"/>
                    </a:ext>
                  </a:extLst>
                </a:gridCol>
                <a:gridCol w="1823775">
                  <a:extLst>
                    <a:ext uri="{9D8B030D-6E8A-4147-A177-3AD203B41FA5}">
                      <a16:colId xmlns:a16="http://schemas.microsoft.com/office/drawing/2014/main" xmlns="" val="20001"/>
                    </a:ext>
                  </a:extLst>
                </a:gridCol>
                <a:gridCol w="1657975">
                  <a:extLst>
                    <a:ext uri="{9D8B030D-6E8A-4147-A177-3AD203B41FA5}">
                      <a16:colId xmlns:a16="http://schemas.microsoft.com/office/drawing/2014/main" xmlns="" val="20002"/>
                    </a:ext>
                  </a:extLst>
                </a:gridCol>
              </a:tblGrid>
              <a:tr h="552450">
                <a:tc>
                  <a:txBody>
                    <a:bodyPr/>
                    <a:lstStyle/>
                    <a:p>
                      <a:pPr marL="0" marR="0" lvl="0" indent="0" algn="l" rtl="0">
                        <a:spcBef>
                          <a:spcPts val="0"/>
                        </a:spcBef>
                        <a:spcAft>
                          <a:spcPts val="0"/>
                        </a:spcAft>
                        <a:buNone/>
                      </a:pPr>
                      <a:r>
                        <a:rPr lang="en-US" sz="1800" dirty="0">
                          <a:solidFill>
                            <a:schemeClr val="dk1"/>
                          </a:solidFill>
                        </a:rPr>
                        <a:t>Expenditure Type</a:t>
                      </a:r>
                      <a:endParaRPr dirty="0"/>
                    </a:p>
                  </a:txBody>
                  <a:tcPr marL="91450" marR="91450" marT="45725" marB="45725"/>
                </a:tc>
                <a:tc>
                  <a:txBody>
                    <a:bodyPr/>
                    <a:lstStyle/>
                    <a:p>
                      <a:pPr marL="0" marR="0" lvl="0" indent="0" algn="l" rtl="0">
                        <a:spcBef>
                          <a:spcPts val="0"/>
                        </a:spcBef>
                        <a:spcAft>
                          <a:spcPts val="0"/>
                        </a:spcAft>
                        <a:buNone/>
                      </a:pPr>
                      <a:r>
                        <a:rPr lang="en-US" sz="1800" dirty="0">
                          <a:solidFill>
                            <a:schemeClr val="dk1"/>
                          </a:solidFill>
                        </a:rPr>
                        <a:t>Levy Dollars</a:t>
                      </a:r>
                      <a:endParaRPr dirty="0"/>
                    </a:p>
                    <a:p>
                      <a:pPr marL="0" marR="0" lvl="0" indent="0" algn="l" rtl="0">
                        <a:spcBef>
                          <a:spcPts val="0"/>
                        </a:spcBef>
                        <a:spcAft>
                          <a:spcPts val="0"/>
                        </a:spcAft>
                        <a:buNone/>
                      </a:pPr>
                      <a:r>
                        <a:rPr lang="en-US" sz="1800" dirty="0" smtClean="0">
                          <a:solidFill>
                            <a:schemeClr val="dk1"/>
                          </a:solidFill>
                        </a:rPr>
                        <a:t>2020-2021</a:t>
                      </a:r>
                      <a:endParaRPr dirty="0"/>
                    </a:p>
                  </a:txBody>
                  <a:tcPr marL="91450" marR="91450" marT="45725" marB="45725"/>
                </a:tc>
                <a:tc>
                  <a:txBody>
                    <a:bodyPr/>
                    <a:lstStyle/>
                    <a:p>
                      <a:pPr marL="0" marR="0" lvl="0" indent="0" algn="l" rtl="0">
                        <a:spcBef>
                          <a:spcPts val="0"/>
                        </a:spcBef>
                        <a:spcAft>
                          <a:spcPts val="0"/>
                        </a:spcAft>
                        <a:buNone/>
                      </a:pPr>
                      <a:r>
                        <a:rPr lang="en-US" sz="1800" dirty="0">
                          <a:solidFill>
                            <a:schemeClr val="dk1"/>
                          </a:solidFill>
                        </a:rPr>
                        <a:t>Levy Dollars</a:t>
                      </a:r>
                      <a:endParaRPr dirty="0"/>
                    </a:p>
                    <a:p>
                      <a:pPr marL="0" marR="0" lvl="0" indent="0" algn="l" rtl="0">
                        <a:spcBef>
                          <a:spcPts val="0"/>
                        </a:spcBef>
                        <a:spcAft>
                          <a:spcPts val="0"/>
                        </a:spcAft>
                        <a:buNone/>
                      </a:pPr>
                      <a:r>
                        <a:rPr lang="en-US" sz="1800" dirty="0" smtClean="0">
                          <a:solidFill>
                            <a:schemeClr val="dk1"/>
                          </a:solidFill>
                        </a:rPr>
                        <a:t>2019-2020</a:t>
                      </a:r>
                      <a:endParaRPr dirty="0"/>
                    </a:p>
                  </a:txBody>
                  <a:tcPr marL="91450" marR="91450" marT="45725" marB="45725"/>
                </a:tc>
                <a:extLst>
                  <a:ext uri="{0D108BD9-81ED-4DB2-BD59-A6C34878D82A}">
                    <a16:rowId xmlns:a16="http://schemas.microsoft.com/office/drawing/2014/main" xmlns="" val="10000"/>
                  </a:ext>
                </a:extLst>
              </a:tr>
              <a:tr h="350525">
                <a:tc>
                  <a:txBody>
                    <a:bodyPr/>
                    <a:lstStyle/>
                    <a:p>
                      <a:pPr marL="0" marR="0" lvl="0" indent="0" algn="l" rtl="0">
                        <a:spcBef>
                          <a:spcPts val="0"/>
                        </a:spcBef>
                        <a:spcAft>
                          <a:spcPts val="0"/>
                        </a:spcAft>
                        <a:buNone/>
                      </a:pPr>
                      <a:r>
                        <a:rPr lang="en-US" sz="1400"/>
                        <a:t>Certificated Salaries</a:t>
                      </a:r>
                      <a:endParaRPr/>
                    </a:p>
                  </a:txBody>
                  <a:tcPr marL="91450" marR="91450" marT="45725" marB="45725"/>
                </a:tc>
                <a:tc>
                  <a:txBody>
                    <a:bodyPr/>
                    <a:lstStyle/>
                    <a:p>
                      <a:pPr marL="0" marR="0" lvl="0" indent="0" algn="ctr" rtl="0">
                        <a:spcBef>
                          <a:spcPts val="0"/>
                        </a:spcBef>
                        <a:spcAft>
                          <a:spcPts val="0"/>
                        </a:spcAft>
                        <a:buNone/>
                      </a:pPr>
                      <a:r>
                        <a:rPr lang="en-US" sz="1400" b="0" i="0" u="none" strike="noStrike" dirty="0">
                          <a:latin typeface="Twentieth Century"/>
                          <a:ea typeface="Twentieth Century"/>
                          <a:cs typeface="Twentieth Century"/>
                          <a:sym typeface="Twentieth Century"/>
                        </a:rPr>
                        <a:t>$   </a:t>
                      </a:r>
                      <a:r>
                        <a:rPr lang="en-US" sz="1400" b="0" i="0" u="none" strike="noStrike" dirty="0" smtClean="0">
                          <a:latin typeface="Twentieth Century"/>
                          <a:ea typeface="Twentieth Century"/>
                          <a:cs typeface="Twentieth Century"/>
                          <a:sym typeface="Twentieth Century"/>
                        </a:rPr>
                        <a:t>675,000</a:t>
                      </a:r>
                      <a:endParaRPr dirty="0"/>
                    </a:p>
                  </a:txBody>
                  <a:tcPr marL="9525" marR="9525" marT="9525" marB="0" anchor="b"/>
                </a:tc>
                <a:tc>
                  <a:txBody>
                    <a:bodyPr/>
                    <a:lstStyle/>
                    <a:p>
                      <a:pPr marL="0" marR="0" lvl="0" indent="0" algn="ctr" rtl="0">
                        <a:spcBef>
                          <a:spcPts val="0"/>
                        </a:spcBef>
                        <a:spcAft>
                          <a:spcPts val="0"/>
                        </a:spcAft>
                        <a:buNone/>
                      </a:pPr>
                      <a:r>
                        <a:rPr lang="en-US" sz="1400" b="0" i="0" u="none" strike="noStrike" dirty="0">
                          <a:latin typeface="Twentieth Century"/>
                          <a:ea typeface="Twentieth Century"/>
                          <a:cs typeface="Twentieth Century"/>
                          <a:sym typeface="Twentieth Century"/>
                        </a:rPr>
                        <a:t>$   701,000</a:t>
                      </a:r>
                      <a:endParaRPr dirty="0"/>
                    </a:p>
                  </a:txBody>
                  <a:tcPr marL="9525" marR="9525" marT="9525" marB="0" anchor="b"/>
                </a:tc>
                <a:extLst>
                  <a:ext uri="{0D108BD9-81ED-4DB2-BD59-A6C34878D82A}">
                    <a16:rowId xmlns:a16="http://schemas.microsoft.com/office/drawing/2014/main" xmlns="" val="10001"/>
                  </a:ext>
                </a:extLst>
              </a:tr>
              <a:tr h="304800">
                <a:tc>
                  <a:txBody>
                    <a:bodyPr/>
                    <a:lstStyle/>
                    <a:p>
                      <a:pPr marL="0" marR="0" lvl="0" indent="0" algn="l" rtl="0">
                        <a:spcBef>
                          <a:spcPts val="0"/>
                        </a:spcBef>
                        <a:spcAft>
                          <a:spcPts val="0"/>
                        </a:spcAft>
                        <a:buNone/>
                      </a:pPr>
                      <a:r>
                        <a:rPr lang="en-US" sz="1400"/>
                        <a:t>Classified Salaries</a:t>
                      </a:r>
                      <a:endParaRPr/>
                    </a:p>
                  </a:txBody>
                  <a:tcPr marL="91450" marR="91450" marT="45725" marB="45725"/>
                </a:tc>
                <a:tc>
                  <a:txBody>
                    <a:bodyPr/>
                    <a:lstStyle/>
                    <a:p>
                      <a:pPr marL="0" marR="0" lvl="0" indent="0" algn="ctr" rtl="0">
                        <a:spcBef>
                          <a:spcPts val="0"/>
                        </a:spcBef>
                        <a:spcAft>
                          <a:spcPts val="0"/>
                        </a:spcAft>
                        <a:buNone/>
                      </a:pPr>
                      <a:r>
                        <a:rPr lang="en-US" sz="1400" b="0" i="0" u="none" strike="noStrike" dirty="0">
                          <a:latin typeface="Twentieth Century"/>
                          <a:ea typeface="Twentieth Century"/>
                          <a:cs typeface="Twentieth Century"/>
                          <a:sym typeface="Twentieth Century"/>
                        </a:rPr>
                        <a:t>$</a:t>
                      </a:r>
                      <a:r>
                        <a:rPr lang="en-US" sz="1400" b="0" i="0" u="none" strike="noStrike" dirty="0" smtClean="0">
                          <a:latin typeface="Twentieth Century"/>
                          <a:ea typeface="Twentieth Century"/>
                          <a:cs typeface="Twentieth Century"/>
                          <a:sym typeface="Twentieth Century"/>
                        </a:rPr>
                        <a:t>1,458,000</a:t>
                      </a:r>
                      <a:endParaRPr dirty="0"/>
                    </a:p>
                  </a:txBody>
                  <a:tcPr marL="9525" marR="9525" marT="9525" marB="0" anchor="b"/>
                </a:tc>
                <a:tc>
                  <a:txBody>
                    <a:bodyPr/>
                    <a:lstStyle/>
                    <a:p>
                      <a:pPr marL="0" marR="0" lvl="0" indent="0" algn="ctr" rtl="0">
                        <a:spcBef>
                          <a:spcPts val="0"/>
                        </a:spcBef>
                        <a:spcAft>
                          <a:spcPts val="0"/>
                        </a:spcAft>
                        <a:buNone/>
                      </a:pPr>
                      <a:r>
                        <a:rPr lang="en-US" sz="1400" b="0" i="0" u="none" strike="noStrike" dirty="0">
                          <a:latin typeface="Twentieth Century"/>
                          <a:ea typeface="Twentieth Century"/>
                          <a:cs typeface="Twentieth Century"/>
                          <a:sym typeface="Twentieth Century"/>
                        </a:rPr>
                        <a:t>$1,293,000</a:t>
                      </a:r>
                      <a:endParaRPr dirty="0"/>
                    </a:p>
                  </a:txBody>
                  <a:tcPr marL="9525" marR="9525" marT="9525" marB="0" anchor="b"/>
                </a:tc>
                <a:extLst>
                  <a:ext uri="{0D108BD9-81ED-4DB2-BD59-A6C34878D82A}">
                    <a16:rowId xmlns:a16="http://schemas.microsoft.com/office/drawing/2014/main" xmlns="" val="10002"/>
                  </a:ext>
                </a:extLst>
              </a:tr>
              <a:tr h="304800">
                <a:tc>
                  <a:txBody>
                    <a:bodyPr/>
                    <a:lstStyle/>
                    <a:p>
                      <a:pPr marL="0" marR="0" lvl="0" indent="0" algn="l" rtl="0">
                        <a:spcBef>
                          <a:spcPts val="0"/>
                        </a:spcBef>
                        <a:spcAft>
                          <a:spcPts val="0"/>
                        </a:spcAft>
                        <a:buNone/>
                      </a:pPr>
                      <a:r>
                        <a:rPr lang="en-US" sz="1400"/>
                        <a:t>Administrator Salaries</a:t>
                      </a:r>
                      <a:endParaRPr sz="1400"/>
                    </a:p>
                  </a:txBody>
                  <a:tcPr marL="91450" marR="91450" marT="45725" marB="45725"/>
                </a:tc>
                <a:tc>
                  <a:txBody>
                    <a:bodyPr/>
                    <a:lstStyle/>
                    <a:p>
                      <a:pPr marL="0" marR="0" lvl="0" indent="0" algn="ctr" rtl="0">
                        <a:spcBef>
                          <a:spcPts val="0"/>
                        </a:spcBef>
                        <a:spcAft>
                          <a:spcPts val="0"/>
                        </a:spcAft>
                        <a:buNone/>
                      </a:pPr>
                      <a:r>
                        <a:rPr lang="en-US" sz="1400" b="0" i="0" u="none" strike="noStrike" dirty="0">
                          <a:latin typeface="Twentieth Century"/>
                          <a:ea typeface="Twentieth Century"/>
                          <a:cs typeface="Twentieth Century"/>
                          <a:sym typeface="Twentieth Century"/>
                        </a:rPr>
                        <a:t>$  </a:t>
                      </a:r>
                      <a:r>
                        <a:rPr lang="en-US" sz="1400" b="0" i="0" u="none" strike="noStrike" dirty="0" smtClean="0">
                          <a:latin typeface="Twentieth Century"/>
                          <a:ea typeface="Twentieth Century"/>
                          <a:cs typeface="Twentieth Century"/>
                          <a:sym typeface="Twentieth Century"/>
                        </a:rPr>
                        <a:t>452,000</a:t>
                      </a:r>
                      <a:endParaRPr dirty="0"/>
                    </a:p>
                  </a:txBody>
                  <a:tcPr marL="9525" marR="9525" marT="9525" marB="0" anchor="b"/>
                </a:tc>
                <a:tc>
                  <a:txBody>
                    <a:bodyPr/>
                    <a:lstStyle/>
                    <a:p>
                      <a:pPr marL="0" marR="0" lvl="0" indent="0" algn="ctr" rtl="0">
                        <a:spcBef>
                          <a:spcPts val="0"/>
                        </a:spcBef>
                        <a:spcAft>
                          <a:spcPts val="0"/>
                        </a:spcAft>
                        <a:buNone/>
                      </a:pPr>
                      <a:r>
                        <a:rPr lang="en-US" sz="1400" b="0" i="0" u="none" strike="noStrike" dirty="0">
                          <a:latin typeface="Twentieth Century"/>
                          <a:ea typeface="Twentieth Century"/>
                          <a:cs typeface="Twentieth Century"/>
                          <a:sym typeface="Twentieth Century"/>
                        </a:rPr>
                        <a:t>$  170,000</a:t>
                      </a:r>
                      <a:endParaRPr dirty="0"/>
                    </a:p>
                  </a:txBody>
                  <a:tcPr marL="9525" marR="9525" marT="9525" marB="0" anchor="b"/>
                </a:tc>
                <a:extLst>
                  <a:ext uri="{0D108BD9-81ED-4DB2-BD59-A6C34878D82A}">
                    <a16:rowId xmlns:a16="http://schemas.microsoft.com/office/drawing/2014/main" xmlns="" val="10003"/>
                  </a:ext>
                </a:extLst>
              </a:tr>
              <a:tr h="304800">
                <a:tc>
                  <a:txBody>
                    <a:bodyPr/>
                    <a:lstStyle/>
                    <a:p>
                      <a:pPr marL="0" marR="0" lvl="0" indent="0" algn="l" rtl="0">
                        <a:spcBef>
                          <a:spcPts val="0"/>
                        </a:spcBef>
                        <a:spcAft>
                          <a:spcPts val="0"/>
                        </a:spcAft>
                        <a:buNone/>
                      </a:pPr>
                      <a:r>
                        <a:rPr lang="en-US" sz="1400"/>
                        <a:t>Benefits</a:t>
                      </a:r>
                      <a:endParaRPr/>
                    </a:p>
                  </a:txBody>
                  <a:tcPr marL="91450" marR="91450" marT="45725" marB="45725"/>
                </a:tc>
                <a:tc>
                  <a:txBody>
                    <a:bodyPr/>
                    <a:lstStyle/>
                    <a:p>
                      <a:pPr marL="0" marR="0" lvl="0" indent="0" algn="ctr" rtl="0">
                        <a:spcBef>
                          <a:spcPts val="0"/>
                        </a:spcBef>
                        <a:spcAft>
                          <a:spcPts val="0"/>
                        </a:spcAft>
                        <a:buNone/>
                      </a:pPr>
                      <a:r>
                        <a:rPr lang="en-US" sz="1400" b="0" i="0" u="none" strike="noStrike" dirty="0" smtClean="0">
                          <a:latin typeface="Twentieth Century"/>
                          <a:ea typeface="Twentieth Century"/>
                          <a:cs typeface="Twentieth Century"/>
                          <a:sym typeface="Twentieth Century"/>
                        </a:rPr>
                        <a:t>$1,042,000</a:t>
                      </a:r>
                      <a:endParaRPr dirty="0"/>
                    </a:p>
                  </a:txBody>
                  <a:tcPr marL="9525" marR="9525" marT="9525" marB="0" anchor="b"/>
                </a:tc>
                <a:tc>
                  <a:txBody>
                    <a:bodyPr/>
                    <a:lstStyle/>
                    <a:p>
                      <a:pPr marL="0" marR="0" lvl="0" indent="0" algn="ctr" rtl="0">
                        <a:spcBef>
                          <a:spcPts val="0"/>
                        </a:spcBef>
                        <a:spcAft>
                          <a:spcPts val="0"/>
                        </a:spcAft>
                        <a:buNone/>
                      </a:pPr>
                      <a:r>
                        <a:rPr lang="en-US" sz="1400" b="0" i="0" u="none" strike="noStrike" dirty="0">
                          <a:latin typeface="Twentieth Century"/>
                          <a:ea typeface="Twentieth Century"/>
                          <a:cs typeface="Twentieth Century"/>
                          <a:sym typeface="Twentieth Century"/>
                        </a:rPr>
                        <a:t>$  916,950</a:t>
                      </a:r>
                      <a:endParaRPr dirty="0"/>
                    </a:p>
                  </a:txBody>
                  <a:tcPr marL="9525" marR="9525" marT="9525" marB="0" anchor="b"/>
                </a:tc>
                <a:extLst>
                  <a:ext uri="{0D108BD9-81ED-4DB2-BD59-A6C34878D82A}">
                    <a16:rowId xmlns:a16="http://schemas.microsoft.com/office/drawing/2014/main" xmlns="" val="10004"/>
                  </a:ext>
                </a:extLst>
              </a:tr>
              <a:tr h="304800">
                <a:tc>
                  <a:txBody>
                    <a:bodyPr/>
                    <a:lstStyle/>
                    <a:p>
                      <a:pPr marL="0" marR="0" lvl="0" indent="0" algn="l" rtl="0">
                        <a:spcBef>
                          <a:spcPts val="0"/>
                        </a:spcBef>
                        <a:spcAft>
                          <a:spcPts val="0"/>
                        </a:spcAft>
                        <a:buNone/>
                      </a:pPr>
                      <a:r>
                        <a:rPr lang="en-US" sz="1400"/>
                        <a:t>Supplies/Services/Travel/Utilities/Insurance</a:t>
                      </a:r>
                      <a:endParaRPr/>
                    </a:p>
                  </a:txBody>
                  <a:tcPr marL="91450" marR="91450" marT="45725" marB="45725"/>
                </a:tc>
                <a:tc>
                  <a:txBody>
                    <a:bodyPr/>
                    <a:lstStyle/>
                    <a:p>
                      <a:pPr marL="0" marR="0" lvl="0" indent="0" algn="ctr" rtl="0">
                        <a:spcBef>
                          <a:spcPts val="0"/>
                        </a:spcBef>
                        <a:spcAft>
                          <a:spcPts val="0"/>
                        </a:spcAft>
                        <a:buNone/>
                      </a:pPr>
                      <a:r>
                        <a:rPr lang="en-US" sz="1400" b="0" i="0" u="none" strike="noStrike" dirty="0">
                          <a:latin typeface="Twentieth Century"/>
                          <a:ea typeface="Twentieth Century"/>
                          <a:cs typeface="Twentieth Century"/>
                          <a:sym typeface="Twentieth Century"/>
                        </a:rPr>
                        <a:t>$ </a:t>
                      </a:r>
                      <a:r>
                        <a:rPr lang="en-US" sz="1400" b="0" i="0" u="none" strike="noStrike" dirty="0" smtClean="0">
                          <a:latin typeface="Twentieth Century"/>
                          <a:ea typeface="Twentieth Century"/>
                          <a:cs typeface="Twentieth Century"/>
                          <a:sym typeface="Twentieth Century"/>
                        </a:rPr>
                        <a:t> 780,000</a:t>
                      </a:r>
                      <a:endParaRPr dirty="0"/>
                    </a:p>
                  </a:txBody>
                  <a:tcPr marL="9525" marR="9525" marT="9525" marB="0" anchor="b"/>
                </a:tc>
                <a:tc>
                  <a:txBody>
                    <a:bodyPr/>
                    <a:lstStyle/>
                    <a:p>
                      <a:pPr marL="0" marR="0" lvl="0" indent="0" algn="ctr" rtl="0">
                        <a:spcBef>
                          <a:spcPts val="0"/>
                        </a:spcBef>
                        <a:spcAft>
                          <a:spcPts val="0"/>
                        </a:spcAft>
                        <a:buNone/>
                      </a:pPr>
                      <a:r>
                        <a:rPr lang="en-US" sz="1400" b="0" i="0" u="none" strike="noStrike" dirty="0">
                          <a:latin typeface="Twentieth Century"/>
                          <a:ea typeface="Twentieth Century"/>
                          <a:cs typeface="Twentieth Century"/>
                          <a:sym typeface="Twentieth Century"/>
                        </a:rPr>
                        <a:t>$    71,000</a:t>
                      </a:r>
                      <a:endParaRPr dirty="0"/>
                    </a:p>
                  </a:txBody>
                  <a:tcPr marL="9525" marR="9525" marT="9525" marB="0" anchor="b"/>
                </a:tc>
                <a:extLst>
                  <a:ext uri="{0D108BD9-81ED-4DB2-BD59-A6C34878D82A}">
                    <a16:rowId xmlns:a16="http://schemas.microsoft.com/office/drawing/2014/main" xmlns="" val="10005"/>
                  </a:ext>
                </a:extLst>
              </a:tr>
              <a:tr h="304800">
                <a:tc>
                  <a:txBody>
                    <a:bodyPr/>
                    <a:lstStyle/>
                    <a:p>
                      <a:pPr marL="0" marR="0" lvl="0" indent="0" algn="l" rtl="0">
                        <a:spcBef>
                          <a:spcPts val="0"/>
                        </a:spcBef>
                        <a:spcAft>
                          <a:spcPts val="0"/>
                        </a:spcAft>
                        <a:buNone/>
                      </a:pPr>
                      <a:r>
                        <a:rPr lang="en-US" sz="1400"/>
                        <a:t>Extracurricular</a:t>
                      </a:r>
                      <a:endParaRPr/>
                    </a:p>
                  </a:txBody>
                  <a:tcPr marL="91450" marR="91450" marT="45725" marB="45725"/>
                </a:tc>
                <a:tc>
                  <a:txBody>
                    <a:bodyPr/>
                    <a:lstStyle/>
                    <a:p>
                      <a:pPr marL="0" marR="0" lvl="0" indent="0" algn="ctr" rtl="0">
                        <a:spcBef>
                          <a:spcPts val="0"/>
                        </a:spcBef>
                        <a:spcAft>
                          <a:spcPts val="0"/>
                        </a:spcAft>
                        <a:buNone/>
                      </a:pPr>
                      <a:r>
                        <a:rPr lang="en-US" sz="1400" dirty="0">
                          <a:latin typeface="Twentieth Century"/>
                          <a:ea typeface="Twentieth Century"/>
                          <a:cs typeface="Twentieth Century"/>
                          <a:sym typeface="Twentieth Century"/>
                        </a:rPr>
                        <a:t>$  </a:t>
                      </a:r>
                      <a:r>
                        <a:rPr lang="en-US" sz="1400" dirty="0" smtClean="0">
                          <a:latin typeface="Twentieth Century"/>
                          <a:ea typeface="Twentieth Century"/>
                          <a:cs typeface="Twentieth Century"/>
                          <a:sym typeface="Twentieth Century"/>
                        </a:rPr>
                        <a:t>486,000</a:t>
                      </a:r>
                      <a:endParaRPr dirty="0"/>
                    </a:p>
                  </a:txBody>
                  <a:tcPr marL="91450" marR="91450" marT="45725" marB="45725"/>
                </a:tc>
                <a:tc>
                  <a:txBody>
                    <a:bodyPr/>
                    <a:lstStyle/>
                    <a:p>
                      <a:pPr marL="0" marR="0" lvl="0" indent="0" algn="ctr" rtl="0">
                        <a:spcBef>
                          <a:spcPts val="0"/>
                        </a:spcBef>
                        <a:spcAft>
                          <a:spcPts val="0"/>
                        </a:spcAft>
                        <a:buNone/>
                      </a:pPr>
                      <a:r>
                        <a:rPr lang="en-US" sz="1400" dirty="0">
                          <a:latin typeface="Twentieth Century"/>
                          <a:ea typeface="Twentieth Century"/>
                          <a:cs typeface="Twentieth Century"/>
                          <a:sym typeface="Twentieth Century"/>
                        </a:rPr>
                        <a:t>$  541,000</a:t>
                      </a:r>
                      <a:endParaRPr dirty="0"/>
                    </a:p>
                  </a:txBody>
                  <a:tcPr marL="91450" marR="91450" marT="45725" marB="45725"/>
                </a:tc>
                <a:extLst>
                  <a:ext uri="{0D108BD9-81ED-4DB2-BD59-A6C34878D82A}">
                    <a16:rowId xmlns:a16="http://schemas.microsoft.com/office/drawing/2014/main" xmlns="" val="10006"/>
                  </a:ext>
                </a:extLst>
              </a:tr>
              <a:tr h="304800">
                <a:tc>
                  <a:txBody>
                    <a:bodyPr/>
                    <a:lstStyle/>
                    <a:p>
                      <a:pPr marL="0" marR="0" lvl="0" indent="0" algn="l" rtl="0">
                        <a:spcBef>
                          <a:spcPts val="0"/>
                        </a:spcBef>
                        <a:spcAft>
                          <a:spcPts val="0"/>
                        </a:spcAft>
                        <a:buNone/>
                      </a:pPr>
                      <a:r>
                        <a:rPr lang="en-US" sz="1400"/>
                        <a:t>Special Education</a:t>
                      </a:r>
                      <a:endParaRPr/>
                    </a:p>
                  </a:txBody>
                  <a:tcPr marL="91450" marR="91450" marT="45725" marB="45725"/>
                </a:tc>
                <a:tc>
                  <a:txBody>
                    <a:bodyPr/>
                    <a:lstStyle/>
                    <a:p>
                      <a:pPr marL="0" marR="0" lvl="0" indent="0" algn="ctr" rtl="0">
                        <a:spcBef>
                          <a:spcPts val="0"/>
                        </a:spcBef>
                        <a:spcAft>
                          <a:spcPts val="0"/>
                        </a:spcAft>
                        <a:buNone/>
                      </a:pPr>
                      <a:r>
                        <a:rPr lang="en-US" sz="1400" dirty="0">
                          <a:latin typeface="Twentieth Century"/>
                          <a:ea typeface="Twentieth Century"/>
                          <a:cs typeface="Twentieth Century"/>
                          <a:sym typeface="Twentieth Century"/>
                        </a:rPr>
                        <a:t>$  </a:t>
                      </a:r>
                      <a:r>
                        <a:rPr lang="en-US" sz="1400" dirty="0" smtClean="0">
                          <a:latin typeface="Twentieth Century"/>
                          <a:ea typeface="Twentieth Century"/>
                          <a:cs typeface="Twentieth Century"/>
                          <a:sym typeface="Twentieth Century"/>
                        </a:rPr>
                        <a:t>419,000</a:t>
                      </a:r>
                      <a:endParaRPr dirty="0"/>
                    </a:p>
                  </a:txBody>
                  <a:tcPr marL="91450" marR="91450" marT="45725" marB="45725"/>
                </a:tc>
                <a:tc>
                  <a:txBody>
                    <a:bodyPr/>
                    <a:lstStyle/>
                    <a:p>
                      <a:pPr marL="0" marR="0" lvl="0" indent="0" algn="ctr" rtl="0">
                        <a:spcBef>
                          <a:spcPts val="0"/>
                        </a:spcBef>
                        <a:spcAft>
                          <a:spcPts val="0"/>
                        </a:spcAft>
                        <a:buNone/>
                      </a:pPr>
                      <a:r>
                        <a:rPr lang="en-US" sz="1400" dirty="0">
                          <a:latin typeface="Twentieth Century"/>
                          <a:ea typeface="Twentieth Century"/>
                          <a:cs typeface="Twentieth Century"/>
                          <a:sym typeface="Twentieth Century"/>
                        </a:rPr>
                        <a:t>$  287,000</a:t>
                      </a:r>
                      <a:endParaRPr dirty="0"/>
                    </a:p>
                  </a:txBody>
                  <a:tcPr marL="91450" marR="91450" marT="45725" marB="45725"/>
                </a:tc>
                <a:extLst>
                  <a:ext uri="{0D108BD9-81ED-4DB2-BD59-A6C34878D82A}">
                    <a16:rowId xmlns:a16="http://schemas.microsoft.com/office/drawing/2014/main" xmlns="" val="10007"/>
                  </a:ext>
                </a:extLst>
              </a:tr>
              <a:tr h="304800">
                <a:tc>
                  <a:txBody>
                    <a:bodyPr/>
                    <a:lstStyle/>
                    <a:p>
                      <a:pPr marL="0" marR="0" lvl="0" indent="0" algn="l" rtl="0">
                        <a:spcBef>
                          <a:spcPts val="0"/>
                        </a:spcBef>
                        <a:spcAft>
                          <a:spcPts val="0"/>
                        </a:spcAft>
                        <a:buNone/>
                      </a:pPr>
                      <a:r>
                        <a:rPr lang="en-US" sz="1400"/>
                        <a:t>Food Service Program</a:t>
                      </a:r>
                      <a:endParaRPr/>
                    </a:p>
                  </a:txBody>
                  <a:tcPr marL="91450" marR="91450" marT="45725" marB="45725"/>
                </a:tc>
                <a:tc>
                  <a:txBody>
                    <a:bodyPr/>
                    <a:lstStyle/>
                    <a:p>
                      <a:pPr marL="0" marR="0" lvl="0" indent="0" algn="ctr" rtl="0">
                        <a:spcBef>
                          <a:spcPts val="0"/>
                        </a:spcBef>
                        <a:spcAft>
                          <a:spcPts val="0"/>
                        </a:spcAft>
                        <a:buNone/>
                      </a:pPr>
                      <a:r>
                        <a:rPr lang="en-US" sz="1400" dirty="0">
                          <a:latin typeface="Twentieth Century"/>
                          <a:ea typeface="Twentieth Century"/>
                          <a:cs typeface="Twentieth Century"/>
                          <a:sym typeface="Twentieth Century"/>
                        </a:rPr>
                        <a:t>$   </a:t>
                      </a:r>
                      <a:r>
                        <a:rPr lang="en-US" sz="1400" dirty="0" smtClean="0">
                          <a:latin typeface="Twentieth Century"/>
                          <a:ea typeface="Twentieth Century"/>
                          <a:cs typeface="Twentieth Century"/>
                          <a:sym typeface="Twentieth Century"/>
                        </a:rPr>
                        <a:t> 99,000</a:t>
                      </a:r>
                      <a:endParaRPr sz="1400" dirty="0">
                        <a:latin typeface="Twentieth Century"/>
                        <a:ea typeface="Twentieth Century"/>
                        <a:cs typeface="Twentieth Century"/>
                        <a:sym typeface="Twentieth Century"/>
                      </a:endParaRPr>
                    </a:p>
                  </a:txBody>
                  <a:tcPr marL="91450" marR="91450" marT="45725" marB="45725"/>
                </a:tc>
                <a:tc>
                  <a:txBody>
                    <a:bodyPr/>
                    <a:lstStyle/>
                    <a:p>
                      <a:pPr marL="0" marR="0" lvl="0" indent="0" algn="ctr" rtl="0">
                        <a:spcBef>
                          <a:spcPts val="0"/>
                        </a:spcBef>
                        <a:spcAft>
                          <a:spcPts val="0"/>
                        </a:spcAft>
                        <a:buNone/>
                      </a:pPr>
                      <a:r>
                        <a:rPr lang="en-US" sz="1400" dirty="0">
                          <a:latin typeface="Twentieth Century"/>
                          <a:ea typeface="Twentieth Century"/>
                          <a:cs typeface="Twentieth Century"/>
                          <a:sym typeface="Twentieth Century"/>
                        </a:rPr>
                        <a:t>$   206,000</a:t>
                      </a:r>
                      <a:endParaRPr sz="1400" dirty="0">
                        <a:latin typeface="Twentieth Century"/>
                        <a:ea typeface="Twentieth Century"/>
                        <a:cs typeface="Twentieth Century"/>
                        <a:sym typeface="Twentieth Century"/>
                      </a:endParaRPr>
                    </a:p>
                  </a:txBody>
                  <a:tcPr marL="91450" marR="91450" marT="45725" marB="45725"/>
                </a:tc>
                <a:extLst>
                  <a:ext uri="{0D108BD9-81ED-4DB2-BD59-A6C34878D82A}">
                    <a16:rowId xmlns:a16="http://schemas.microsoft.com/office/drawing/2014/main" xmlns="" val="10008"/>
                  </a:ext>
                </a:extLst>
              </a:tr>
              <a:tr h="304800">
                <a:tc>
                  <a:txBody>
                    <a:bodyPr/>
                    <a:lstStyle/>
                    <a:p>
                      <a:pPr marL="0" marR="0" lvl="0" indent="0" algn="l" rtl="0">
                        <a:spcBef>
                          <a:spcPts val="0"/>
                        </a:spcBef>
                        <a:spcAft>
                          <a:spcPts val="0"/>
                        </a:spcAft>
                        <a:buNone/>
                      </a:pPr>
                      <a:r>
                        <a:rPr lang="en-US" sz="1400"/>
                        <a:t>To/From Transportation/Bus Purchase</a:t>
                      </a:r>
                      <a:endParaRPr sz="1400"/>
                    </a:p>
                  </a:txBody>
                  <a:tcPr marL="91450" marR="91450" marT="45725" marB="45725"/>
                </a:tc>
                <a:tc>
                  <a:txBody>
                    <a:bodyPr/>
                    <a:lstStyle/>
                    <a:p>
                      <a:pPr marL="0" marR="0" lvl="0" indent="0" algn="ctr" rtl="0">
                        <a:spcBef>
                          <a:spcPts val="0"/>
                        </a:spcBef>
                        <a:spcAft>
                          <a:spcPts val="0"/>
                        </a:spcAft>
                        <a:buNone/>
                      </a:pPr>
                      <a:r>
                        <a:rPr lang="en-US" sz="1400" dirty="0">
                          <a:latin typeface="Twentieth Century"/>
                          <a:ea typeface="Twentieth Century"/>
                          <a:cs typeface="Twentieth Century"/>
                          <a:sym typeface="Twentieth Century"/>
                        </a:rPr>
                        <a:t>$   </a:t>
                      </a:r>
                      <a:r>
                        <a:rPr lang="en-US" sz="1400" dirty="0" smtClean="0">
                          <a:latin typeface="Twentieth Century"/>
                          <a:ea typeface="Twentieth Century"/>
                          <a:cs typeface="Twentieth Century"/>
                          <a:sym typeface="Twentieth Century"/>
                        </a:rPr>
                        <a:t>355,000</a:t>
                      </a:r>
                      <a:endParaRPr dirty="0"/>
                    </a:p>
                  </a:txBody>
                  <a:tcPr marL="91450" marR="91450" marT="45725" marB="45725"/>
                </a:tc>
                <a:tc>
                  <a:txBody>
                    <a:bodyPr/>
                    <a:lstStyle/>
                    <a:p>
                      <a:pPr marL="0" marR="0" lvl="0" indent="0" algn="ctr" rtl="0">
                        <a:spcBef>
                          <a:spcPts val="0"/>
                        </a:spcBef>
                        <a:spcAft>
                          <a:spcPts val="0"/>
                        </a:spcAft>
                        <a:buNone/>
                      </a:pPr>
                      <a:r>
                        <a:rPr lang="en-US" sz="1400" dirty="0">
                          <a:latin typeface="Twentieth Century"/>
                          <a:ea typeface="Twentieth Century"/>
                          <a:cs typeface="Twentieth Century"/>
                          <a:sym typeface="Twentieth Century"/>
                        </a:rPr>
                        <a:t>$   279,000</a:t>
                      </a:r>
                      <a:endParaRPr dirty="0"/>
                    </a:p>
                  </a:txBody>
                  <a:tcPr marL="91450" marR="91450" marT="45725" marB="45725"/>
                </a:tc>
                <a:extLst>
                  <a:ext uri="{0D108BD9-81ED-4DB2-BD59-A6C34878D82A}">
                    <a16:rowId xmlns:a16="http://schemas.microsoft.com/office/drawing/2014/main" xmlns="" val="10009"/>
                  </a:ext>
                </a:extLst>
              </a:tr>
              <a:tr h="304800">
                <a:tc>
                  <a:txBody>
                    <a:bodyPr/>
                    <a:lstStyle/>
                    <a:p>
                      <a:pPr marL="0" marR="0" lvl="0" indent="0" algn="l" rtl="0">
                        <a:spcBef>
                          <a:spcPts val="0"/>
                        </a:spcBef>
                        <a:spcAft>
                          <a:spcPts val="0"/>
                        </a:spcAft>
                        <a:buNone/>
                      </a:pPr>
                      <a:r>
                        <a:rPr lang="en-US" sz="1400"/>
                        <a:t>Daycare</a:t>
                      </a:r>
                      <a:endParaRPr/>
                    </a:p>
                  </a:txBody>
                  <a:tcPr marL="91450" marR="91450" marT="45725" marB="45725"/>
                </a:tc>
                <a:tc>
                  <a:txBody>
                    <a:bodyPr/>
                    <a:lstStyle/>
                    <a:p>
                      <a:pPr marL="0" marR="0" lvl="0" indent="0" algn="ctr" rtl="0">
                        <a:spcBef>
                          <a:spcPts val="0"/>
                        </a:spcBef>
                        <a:spcAft>
                          <a:spcPts val="0"/>
                        </a:spcAft>
                        <a:buNone/>
                      </a:pPr>
                      <a:r>
                        <a:rPr lang="en-US" sz="1400" dirty="0">
                          <a:latin typeface="Twentieth Century"/>
                          <a:ea typeface="Twentieth Century"/>
                          <a:cs typeface="Twentieth Century"/>
                          <a:sym typeface="Twentieth Century"/>
                        </a:rPr>
                        <a:t>$     </a:t>
                      </a:r>
                      <a:r>
                        <a:rPr lang="en-US" sz="1400" dirty="0" smtClean="0">
                          <a:latin typeface="Twentieth Century"/>
                          <a:ea typeface="Twentieth Century"/>
                          <a:cs typeface="Twentieth Century"/>
                          <a:sym typeface="Twentieth Century"/>
                        </a:rPr>
                        <a:t>86,000</a:t>
                      </a:r>
                      <a:endParaRPr dirty="0"/>
                    </a:p>
                  </a:txBody>
                  <a:tcPr marL="91450" marR="91450" marT="45725" marB="45725"/>
                </a:tc>
                <a:tc>
                  <a:txBody>
                    <a:bodyPr/>
                    <a:lstStyle/>
                    <a:p>
                      <a:pPr marL="0" marR="0" lvl="0" indent="0" algn="ctr" rtl="0">
                        <a:spcBef>
                          <a:spcPts val="0"/>
                        </a:spcBef>
                        <a:spcAft>
                          <a:spcPts val="0"/>
                        </a:spcAft>
                        <a:buNone/>
                      </a:pPr>
                      <a:r>
                        <a:rPr lang="en-US" sz="1400" dirty="0">
                          <a:latin typeface="Twentieth Century"/>
                          <a:ea typeface="Twentieth Century"/>
                          <a:cs typeface="Twentieth Century"/>
                          <a:sym typeface="Twentieth Century"/>
                        </a:rPr>
                        <a:t>$     64,000</a:t>
                      </a:r>
                      <a:endParaRPr dirty="0"/>
                    </a:p>
                  </a:txBody>
                  <a:tcPr marL="91450" marR="91450" marT="45725" marB="45725"/>
                </a:tc>
                <a:extLst>
                  <a:ext uri="{0D108BD9-81ED-4DB2-BD59-A6C34878D82A}">
                    <a16:rowId xmlns:a16="http://schemas.microsoft.com/office/drawing/2014/main" xmlns="" val="10010"/>
                  </a:ext>
                </a:extLst>
              </a:tr>
              <a:tr h="304800">
                <a:tc>
                  <a:txBody>
                    <a:bodyPr/>
                    <a:lstStyle/>
                    <a:p>
                      <a:pPr marL="0" marR="0" lvl="0" indent="0" algn="l" rtl="0">
                        <a:spcBef>
                          <a:spcPts val="0"/>
                        </a:spcBef>
                        <a:spcAft>
                          <a:spcPts val="0"/>
                        </a:spcAft>
                        <a:buNone/>
                      </a:pPr>
                      <a:r>
                        <a:rPr lang="en-US" sz="1400"/>
                        <a:t>Family Resource Center</a:t>
                      </a:r>
                      <a:endParaRPr sz="1400"/>
                    </a:p>
                  </a:txBody>
                  <a:tcPr marL="91450" marR="91450" marT="45725" marB="45725"/>
                </a:tc>
                <a:tc>
                  <a:txBody>
                    <a:bodyPr/>
                    <a:lstStyle/>
                    <a:p>
                      <a:pPr marL="0" marR="0" lvl="0" indent="0" algn="ctr" rtl="0">
                        <a:spcBef>
                          <a:spcPts val="0"/>
                        </a:spcBef>
                        <a:spcAft>
                          <a:spcPts val="0"/>
                        </a:spcAft>
                        <a:buNone/>
                      </a:pPr>
                      <a:r>
                        <a:rPr lang="en-US" sz="1400" dirty="0">
                          <a:latin typeface="Twentieth Century"/>
                          <a:ea typeface="Twentieth Century"/>
                          <a:cs typeface="Twentieth Century"/>
                          <a:sym typeface="Twentieth Century"/>
                        </a:rPr>
                        <a:t>$       </a:t>
                      </a:r>
                      <a:r>
                        <a:rPr lang="en-US" sz="1400" dirty="0" smtClean="0">
                          <a:latin typeface="Twentieth Century"/>
                          <a:ea typeface="Twentieth Century"/>
                          <a:cs typeface="Twentieth Century"/>
                          <a:sym typeface="Twentieth Century"/>
                        </a:rPr>
                        <a:t>2,000 </a:t>
                      </a:r>
                      <a:endParaRPr dirty="0"/>
                    </a:p>
                  </a:txBody>
                  <a:tcPr marL="91450" marR="91450" marT="45725" marB="45725"/>
                </a:tc>
                <a:tc>
                  <a:txBody>
                    <a:bodyPr/>
                    <a:lstStyle/>
                    <a:p>
                      <a:pPr marL="0" marR="0" lvl="0" indent="0" algn="ctr" rtl="0">
                        <a:spcBef>
                          <a:spcPts val="0"/>
                        </a:spcBef>
                        <a:spcAft>
                          <a:spcPts val="0"/>
                        </a:spcAft>
                        <a:buNone/>
                      </a:pPr>
                      <a:r>
                        <a:rPr lang="en-US" sz="1400" dirty="0">
                          <a:latin typeface="Twentieth Century"/>
                          <a:ea typeface="Twentieth Century"/>
                          <a:cs typeface="Twentieth Century"/>
                          <a:sym typeface="Twentieth Century"/>
                        </a:rPr>
                        <a:t>$       6,000 </a:t>
                      </a:r>
                      <a:endParaRPr dirty="0"/>
                    </a:p>
                  </a:txBody>
                  <a:tcPr marL="91450" marR="91450" marT="45725" marB="45725"/>
                </a:tc>
                <a:extLst>
                  <a:ext uri="{0D108BD9-81ED-4DB2-BD59-A6C34878D82A}">
                    <a16:rowId xmlns:a16="http://schemas.microsoft.com/office/drawing/2014/main" xmlns="" val="1001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3"/>
          <p:cNvSpPr txBox="1">
            <a:spLocks noGrp="1"/>
          </p:cNvSpPr>
          <p:nvPr>
            <p:ph type="title"/>
          </p:nvPr>
        </p:nvSpPr>
        <p:spPr>
          <a:xfrm>
            <a:off x="533400" y="273050"/>
            <a:ext cx="8153400" cy="8699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4400"/>
              <a:buFont typeface="Twentieth Century"/>
              <a:buNone/>
            </a:pPr>
            <a:r>
              <a:rPr lang="en-US"/>
              <a:t>Transportation &amp; Food Service </a:t>
            </a:r>
            <a:endParaRPr/>
          </a:p>
        </p:txBody>
      </p:sp>
      <p:sp>
        <p:nvSpPr>
          <p:cNvPr id="168" name="Google Shape;168;p23"/>
          <p:cNvSpPr txBox="1">
            <a:spLocks noGrp="1"/>
          </p:cNvSpPr>
          <p:nvPr>
            <p:ph type="body" idx="1"/>
          </p:nvPr>
        </p:nvSpPr>
        <p:spPr>
          <a:xfrm>
            <a:off x="457200" y="2192055"/>
            <a:ext cx="4040188" cy="4208745"/>
          </a:xfrm>
          <a:prstGeom prst="rect">
            <a:avLst/>
          </a:prstGeom>
          <a:noFill/>
          <a:ln>
            <a:noFill/>
          </a:ln>
        </p:spPr>
        <p:txBody>
          <a:bodyPr spcFirstLastPara="1" wrap="square" lIns="91425" tIns="45700" rIns="91425" bIns="45700" anchor="t" anchorCtr="0">
            <a:noAutofit/>
          </a:bodyPr>
          <a:lstStyle/>
          <a:p>
            <a:pPr marL="320040" lvl="0" indent="-320040" algn="l" rtl="0">
              <a:lnSpc>
                <a:spcPct val="80000"/>
              </a:lnSpc>
              <a:spcBef>
                <a:spcPts val="0"/>
              </a:spcBef>
              <a:spcAft>
                <a:spcPts val="0"/>
              </a:spcAft>
              <a:buClr>
                <a:schemeClr val="lt2"/>
              </a:buClr>
              <a:buSzPts val="837"/>
              <a:buFont typeface="Noto Sans Symbols"/>
              <a:buChar char="❑"/>
            </a:pPr>
            <a:r>
              <a:rPr lang="en-US" sz="1395" dirty="0"/>
              <a:t>Total Students transported = </a:t>
            </a:r>
            <a:r>
              <a:rPr lang="en-US" sz="1395" dirty="0" err="1"/>
              <a:t>Approx</a:t>
            </a:r>
            <a:r>
              <a:rPr lang="en-US" sz="1395" dirty="0"/>
              <a:t> </a:t>
            </a:r>
            <a:r>
              <a:rPr lang="en-US" sz="1395" dirty="0"/>
              <a:t>4</a:t>
            </a:r>
            <a:r>
              <a:rPr lang="en-US" sz="1395" dirty="0" smtClean="0"/>
              <a:t>,000 </a:t>
            </a:r>
            <a:r>
              <a:rPr lang="en-US" sz="1395" dirty="0"/>
              <a:t>Basic average per day and </a:t>
            </a:r>
            <a:r>
              <a:rPr lang="en-US" sz="1395" dirty="0" smtClean="0"/>
              <a:t>300 </a:t>
            </a:r>
            <a:r>
              <a:rPr lang="en-US" sz="1395" dirty="0"/>
              <a:t>Special Ed/Homeless per day </a:t>
            </a:r>
            <a:r>
              <a:rPr lang="en-US" sz="1395" dirty="0" smtClean="0"/>
              <a:t>average (for only part of the year, depending on the district)</a:t>
            </a:r>
            <a:endParaRPr sz="1085" i="1" dirty="0"/>
          </a:p>
          <a:p>
            <a:pPr marL="320040" lvl="0" indent="-320040" algn="l" rtl="0">
              <a:lnSpc>
                <a:spcPct val="80000"/>
              </a:lnSpc>
              <a:spcBef>
                <a:spcPts val="700"/>
              </a:spcBef>
              <a:spcAft>
                <a:spcPts val="0"/>
              </a:spcAft>
              <a:buClr>
                <a:schemeClr val="lt2"/>
              </a:buClr>
              <a:buSzPts val="837"/>
              <a:buFont typeface="Noto Sans Symbols"/>
              <a:buChar char="❑"/>
            </a:pPr>
            <a:r>
              <a:rPr lang="en-US" sz="1395" dirty="0"/>
              <a:t>Total Expenditures (</a:t>
            </a:r>
            <a:r>
              <a:rPr lang="en-US" sz="1395" dirty="0" err="1"/>
              <a:t>inc</a:t>
            </a:r>
            <a:r>
              <a:rPr lang="en-US" sz="1395" dirty="0"/>
              <a:t> Utilities)   =  $</a:t>
            </a:r>
            <a:r>
              <a:rPr lang="en-US" sz="1395" dirty="0" smtClean="0"/>
              <a:t>5,187,000</a:t>
            </a:r>
            <a:endParaRPr dirty="0"/>
          </a:p>
          <a:p>
            <a:pPr marL="320040" lvl="0" indent="-320040" algn="l" rtl="0">
              <a:lnSpc>
                <a:spcPct val="80000"/>
              </a:lnSpc>
              <a:spcBef>
                <a:spcPts val="700"/>
              </a:spcBef>
              <a:spcAft>
                <a:spcPts val="0"/>
              </a:spcAft>
              <a:buClr>
                <a:schemeClr val="lt2"/>
              </a:buClr>
              <a:buSzPts val="837"/>
              <a:buFont typeface="Noto Sans Symbols"/>
              <a:buChar char="❑"/>
            </a:pPr>
            <a:r>
              <a:rPr lang="en-US" sz="1395" dirty="0"/>
              <a:t>Total Revenues        =  </a:t>
            </a:r>
            <a:r>
              <a:rPr lang="en-US" sz="1395" dirty="0" smtClean="0"/>
              <a:t>$</a:t>
            </a:r>
            <a:r>
              <a:rPr lang="en-US" sz="1395" dirty="0" smtClean="0"/>
              <a:t>4,577,000</a:t>
            </a:r>
            <a:endParaRPr dirty="0"/>
          </a:p>
          <a:p>
            <a:pPr marL="320040" lvl="0" indent="-320040" algn="l" rtl="0">
              <a:lnSpc>
                <a:spcPct val="80000"/>
              </a:lnSpc>
              <a:spcBef>
                <a:spcPts val="700"/>
              </a:spcBef>
              <a:spcAft>
                <a:spcPts val="0"/>
              </a:spcAft>
              <a:buClr>
                <a:schemeClr val="lt2"/>
              </a:buClr>
              <a:buSzPts val="837"/>
              <a:buFont typeface="Noto Sans Symbols"/>
              <a:buChar char="❑"/>
            </a:pPr>
            <a:r>
              <a:rPr lang="en-US" sz="1395" dirty="0"/>
              <a:t>Total Unfunded = </a:t>
            </a:r>
            <a:r>
              <a:rPr lang="en-US" sz="1395" dirty="0" smtClean="0"/>
              <a:t>$</a:t>
            </a:r>
            <a:r>
              <a:rPr lang="en-US" sz="1395" dirty="0" smtClean="0"/>
              <a:t>610</a:t>
            </a:r>
            <a:r>
              <a:rPr lang="en-US" sz="1395" dirty="0" smtClean="0"/>
              <a:t>,000  </a:t>
            </a:r>
            <a:r>
              <a:rPr lang="en-US" sz="1395" dirty="0"/>
              <a:t>Budgeted unfunded plus utilities was </a:t>
            </a:r>
            <a:r>
              <a:rPr lang="en-US" sz="1395" dirty="0" smtClean="0"/>
              <a:t>$</a:t>
            </a:r>
            <a:r>
              <a:rPr lang="en-US" sz="1395" dirty="0" smtClean="0"/>
              <a:t>1,096</a:t>
            </a:r>
            <a:r>
              <a:rPr lang="en-US" sz="1395" dirty="0" smtClean="0"/>
              <a:t>,000.</a:t>
            </a:r>
            <a:endParaRPr dirty="0"/>
          </a:p>
          <a:p>
            <a:pPr marL="320040" lvl="0" indent="-320040" algn="l" rtl="0">
              <a:lnSpc>
                <a:spcPct val="80000"/>
              </a:lnSpc>
              <a:spcBef>
                <a:spcPts val="700"/>
              </a:spcBef>
              <a:spcAft>
                <a:spcPts val="0"/>
              </a:spcAft>
              <a:buClr>
                <a:schemeClr val="lt2"/>
              </a:buClr>
              <a:buSzPts val="837"/>
              <a:buFont typeface="Noto Sans Symbols"/>
              <a:buChar char="❑"/>
            </a:pPr>
            <a:r>
              <a:rPr lang="en-US" sz="1395" dirty="0"/>
              <a:t>District received funds from other districts based on budgeted </a:t>
            </a:r>
            <a:r>
              <a:rPr lang="en-US" sz="1395" dirty="0" smtClean="0"/>
              <a:t>unfunded through April.  </a:t>
            </a:r>
            <a:r>
              <a:rPr lang="en-US" sz="1395" dirty="0"/>
              <a:t>This resulted in </a:t>
            </a:r>
            <a:r>
              <a:rPr lang="en-US" sz="1395" dirty="0" smtClean="0"/>
              <a:t>$</a:t>
            </a:r>
            <a:r>
              <a:rPr lang="en-US" sz="1395" dirty="0" smtClean="0"/>
              <a:t>121</a:t>
            </a:r>
            <a:r>
              <a:rPr lang="en-US" sz="1395" dirty="0" smtClean="0"/>
              <a:t>,000 </a:t>
            </a:r>
            <a:r>
              <a:rPr lang="en-US" sz="1395" dirty="0"/>
              <a:t>total received, greater than the annual costs.  </a:t>
            </a:r>
            <a:r>
              <a:rPr lang="en-US" sz="1395" dirty="0" smtClean="0"/>
              <a:t>This will be carried forward into 21-22 (decreasing what the districts owe for next year).</a:t>
            </a:r>
            <a:endParaRPr dirty="0"/>
          </a:p>
          <a:p>
            <a:pPr marL="320040" lvl="0" indent="-320040" algn="l" rtl="0">
              <a:lnSpc>
                <a:spcPct val="80000"/>
              </a:lnSpc>
              <a:spcBef>
                <a:spcPts val="700"/>
              </a:spcBef>
              <a:spcAft>
                <a:spcPts val="0"/>
              </a:spcAft>
              <a:buClr>
                <a:schemeClr val="lt2"/>
              </a:buClr>
              <a:buSzPts val="837"/>
              <a:buFont typeface="Noto Sans Symbols"/>
              <a:buChar char="❑"/>
            </a:pPr>
            <a:r>
              <a:rPr lang="en-US" sz="1395" dirty="0"/>
              <a:t>Woodland’s portion of unfunded plus CPF Transfer is </a:t>
            </a:r>
            <a:r>
              <a:rPr lang="en-US" sz="1395" dirty="0" smtClean="0"/>
              <a:t>$</a:t>
            </a:r>
            <a:r>
              <a:rPr lang="en-US" sz="1395" dirty="0" smtClean="0"/>
              <a:t>355,000</a:t>
            </a:r>
            <a:r>
              <a:rPr lang="en-US" sz="1395" dirty="0" smtClean="0"/>
              <a:t>, </a:t>
            </a:r>
            <a:r>
              <a:rPr lang="en-US" sz="1395" dirty="0"/>
              <a:t>which represents 36.11% ownership of the Co-Op </a:t>
            </a:r>
            <a:r>
              <a:rPr lang="en-US" sz="1395" dirty="0" smtClean="0"/>
              <a:t>(using 19-20 hours/miles until we have a full normal Transportation year)</a:t>
            </a:r>
            <a:endParaRPr dirty="0"/>
          </a:p>
          <a:p>
            <a:pPr marL="320040" lvl="0" indent="-266890" algn="l" rtl="0">
              <a:lnSpc>
                <a:spcPct val="80000"/>
              </a:lnSpc>
              <a:spcBef>
                <a:spcPts val="700"/>
              </a:spcBef>
              <a:spcAft>
                <a:spcPts val="0"/>
              </a:spcAft>
              <a:buClr>
                <a:schemeClr val="lt2"/>
              </a:buClr>
              <a:buSzPts val="837"/>
              <a:buFont typeface="Noto Sans Symbols"/>
              <a:buNone/>
            </a:pPr>
            <a:endParaRPr sz="1395" dirty="0"/>
          </a:p>
          <a:p>
            <a:pPr marL="320040" lvl="0" indent="-266890" algn="l" rtl="0">
              <a:lnSpc>
                <a:spcPct val="80000"/>
              </a:lnSpc>
              <a:spcBef>
                <a:spcPts val="700"/>
              </a:spcBef>
              <a:spcAft>
                <a:spcPts val="0"/>
              </a:spcAft>
              <a:buClr>
                <a:schemeClr val="lt2"/>
              </a:buClr>
              <a:buSzPts val="837"/>
              <a:buFont typeface="Noto Sans Symbols"/>
              <a:buNone/>
            </a:pPr>
            <a:endParaRPr sz="1395" dirty="0"/>
          </a:p>
        </p:txBody>
      </p:sp>
      <p:sp>
        <p:nvSpPr>
          <p:cNvPr id="169" name="Google Shape;169;p23"/>
          <p:cNvSpPr txBox="1">
            <a:spLocks noGrp="1"/>
          </p:cNvSpPr>
          <p:nvPr>
            <p:ph type="body" idx="2"/>
          </p:nvPr>
        </p:nvSpPr>
        <p:spPr>
          <a:xfrm>
            <a:off x="4645025" y="2079321"/>
            <a:ext cx="4041775" cy="4626280"/>
          </a:xfrm>
          <a:prstGeom prst="rect">
            <a:avLst/>
          </a:prstGeom>
          <a:noFill/>
          <a:ln>
            <a:noFill/>
          </a:ln>
        </p:spPr>
        <p:txBody>
          <a:bodyPr spcFirstLastPara="1" wrap="square" lIns="91425" tIns="45700" rIns="91425" bIns="45700" anchor="t" anchorCtr="0">
            <a:noAutofit/>
          </a:bodyPr>
          <a:lstStyle/>
          <a:p>
            <a:pPr marL="320040" lvl="0" indent="-320040" algn="l" rtl="0">
              <a:lnSpc>
                <a:spcPct val="80000"/>
              </a:lnSpc>
              <a:spcBef>
                <a:spcPts val="700"/>
              </a:spcBef>
              <a:spcAft>
                <a:spcPts val="0"/>
              </a:spcAft>
              <a:buClr>
                <a:schemeClr val="lt2"/>
              </a:buClr>
              <a:buSzPts val="837"/>
              <a:buFont typeface="Noto Sans Symbols"/>
              <a:buChar char="❑"/>
            </a:pPr>
            <a:r>
              <a:rPr lang="en-US" sz="1395" dirty="0" smtClean="0"/>
              <a:t>Due </a:t>
            </a:r>
            <a:r>
              <a:rPr lang="en-US" sz="1395" dirty="0"/>
              <a:t>to the pandemic, the Summer Food Service Program was </a:t>
            </a:r>
            <a:r>
              <a:rPr lang="en-US" sz="1395" dirty="0" smtClean="0"/>
              <a:t>run for the entire year.  This means that meals wer</a:t>
            </a:r>
            <a:r>
              <a:rPr lang="en-US" sz="1395" dirty="0" smtClean="0"/>
              <a:t>e served free of charge to all students all year.  </a:t>
            </a:r>
          </a:p>
          <a:p>
            <a:pPr marL="320040" lvl="0" indent="-320040" algn="l" rtl="0">
              <a:lnSpc>
                <a:spcPct val="80000"/>
              </a:lnSpc>
              <a:spcBef>
                <a:spcPts val="700"/>
              </a:spcBef>
              <a:spcAft>
                <a:spcPts val="0"/>
              </a:spcAft>
              <a:buClr>
                <a:schemeClr val="lt2"/>
              </a:buClr>
              <a:buSzPts val="837"/>
              <a:buFont typeface="Noto Sans Symbols"/>
              <a:buChar char="❑"/>
            </a:pPr>
            <a:r>
              <a:rPr lang="en-US" sz="1395" dirty="0" smtClean="0"/>
              <a:t>We continued delivery to homes through the end of February (during hybrid) and through  mid-April (Mondays only).  We also served at the buildings when the students returned and also had pick-up available at WMS all year.</a:t>
            </a:r>
          </a:p>
          <a:p>
            <a:pPr marL="320040" lvl="0" indent="-320040" algn="l" rtl="0">
              <a:lnSpc>
                <a:spcPct val="80000"/>
              </a:lnSpc>
              <a:spcBef>
                <a:spcPts val="700"/>
              </a:spcBef>
              <a:spcAft>
                <a:spcPts val="0"/>
              </a:spcAft>
              <a:buClr>
                <a:schemeClr val="lt2"/>
              </a:buClr>
              <a:buSzPts val="837"/>
              <a:buFont typeface="Noto Sans Symbols"/>
              <a:buChar char="❑"/>
            </a:pPr>
            <a:r>
              <a:rPr lang="en-US" sz="1395" dirty="0" smtClean="0"/>
              <a:t>The </a:t>
            </a:r>
            <a:r>
              <a:rPr lang="en-US" sz="1395" dirty="0"/>
              <a:t>traditional summer program (pick up at WMS only) was run in July and </a:t>
            </a:r>
            <a:r>
              <a:rPr lang="en-US" sz="1395" dirty="0" smtClean="0"/>
              <a:t>August. </a:t>
            </a:r>
            <a:endParaRPr dirty="0"/>
          </a:p>
          <a:p>
            <a:pPr marL="320040" lvl="0" indent="-320040" algn="l" rtl="0">
              <a:lnSpc>
                <a:spcPct val="80000"/>
              </a:lnSpc>
              <a:spcBef>
                <a:spcPts val="700"/>
              </a:spcBef>
              <a:spcAft>
                <a:spcPts val="0"/>
              </a:spcAft>
              <a:buClr>
                <a:schemeClr val="lt2"/>
              </a:buClr>
              <a:buSzPts val="837"/>
              <a:buFont typeface="Noto Sans Symbols"/>
              <a:buChar char="❑"/>
            </a:pPr>
            <a:r>
              <a:rPr lang="en-US" sz="1395" dirty="0" smtClean="0"/>
              <a:t>Because all meals were free and we continued with delivery, district participation increased.  We served an average of 480 breakfasts and 760 lunches per day.</a:t>
            </a:r>
            <a:endParaRPr dirty="0"/>
          </a:p>
          <a:p>
            <a:pPr marL="320040" lvl="0" indent="-320040" algn="l" rtl="0">
              <a:lnSpc>
                <a:spcPct val="80000"/>
              </a:lnSpc>
              <a:spcBef>
                <a:spcPts val="700"/>
              </a:spcBef>
              <a:spcAft>
                <a:spcPts val="0"/>
              </a:spcAft>
              <a:buClr>
                <a:schemeClr val="lt2"/>
              </a:buClr>
              <a:buSzPts val="837"/>
              <a:buFont typeface="Noto Sans Symbols"/>
              <a:buChar char="❑"/>
            </a:pPr>
            <a:r>
              <a:rPr lang="en-US" sz="1395" dirty="0"/>
              <a:t>Sodexo Guarantee </a:t>
            </a:r>
            <a:r>
              <a:rPr lang="en-US" sz="1395" dirty="0" smtClean="0"/>
              <a:t>was ($256,750) </a:t>
            </a:r>
            <a:r>
              <a:rPr lang="en-US" sz="1395" dirty="0"/>
              <a:t>and the actual for this year was </a:t>
            </a:r>
            <a:r>
              <a:rPr lang="en-US" sz="1395" dirty="0" smtClean="0"/>
              <a:t>($</a:t>
            </a:r>
            <a:r>
              <a:rPr lang="en-US" sz="1395" dirty="0" smtClean="0"/>
              <a:t>98,650</a:t>
            </a:r>
            <a:r>
              <a:rPr lang="en-US" sz="1395" dirty="0" smtClean="0"/>
              <a:t>).  This means that the guarantee was met. This did not include the driver and bus costs of delivering (</a:t>
            </a:r>
            <a:r>
              <a:rPr lang="en-US" sz="1395" dirty="0" err="1" smtClean="0"/>
              <a:t>approx</a:t>
            </a:r>
            <a:r>
              <a:rPr lang="en-US" sz="1395" dirty="0" smtClean="0"/>
              <a:t> $75,000)as we were allowed to </a:t>
            </a:r>
            <a:r>
              <a:rPr lang="en-US" sz="1395" dirty="0" smtClean="0"/>
              <a:t>keep these costs in program 99 and they kept some of the driver employed when we weren’t providing to/from transportation.</a:t>
            </a:r>
            <a:endParaRPr dirty="0"/>
          </a:p>
          <a:p>
            <a:pPr marL="320040" lvl="0" indent="-320040" algn="l" rtl="0">
              <a:lnSpc>
                <a:spcPct val="80000"/>
              </a:lnSpc>
              <a:spcBef>
                <a:spcPts val="700"/>
              </a:spcBef>
              <a:spcAft>
                <a:spcPts val="0"/>
              </a:spcAft>
              <a:buSzPts val="837"/>
              <a:buNone/>
            </a:pPr>
            <a:endParaRPr sz="1395" dirty="0"/>
          </a:p>
        </p:txBody>
      </p:sp>
      <p:sp>
        <p:nvSpPr>
          <p:cNvPr id="170" name="Google Shape;170;p23"/>
          <p:cNvSpPr txBox="1">
            <a:spLocks noGrp="1"/>
          </p:cNvSpPr>
          <p:nvPr>
            <p:ph type="body" idx="3"/>
          </p:nvPr>
        </p:nvSpPr>
        <p:spPr>
          <a:xfrm>
            <a:off x="381000" y="1676400"/>
            <a:ext cx="4040188" cy="487362"/>
          </a:xfrm>
          <a:prstGeom prst="rect">
            <a:avLst/>
          </a:prstGeom>
          <a:solidFill>
            <a:srgbClr val="BABABA"/>
          </a:solidFill>
          <a:ln w="10000" cap="flat" cmpd="sng">
            <a:solidFill>
              <a:schemeClr val="dk1"/>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91425" tIns="45700" rIns="91425" bIns="45700" anchor="ctr" anchorCtr="0">
            <a:noAutofit/>
          </a:bodyPr>
          <a:lstStyle/>
          <a:p>
            <a:pPr marL="0" lvl="0" indent="0" algn="l" rtl="0">
              <a:spcBef>
                <a:spcPts val="0"/>
              </a:spcBef>
              <a:spcAft>
                <a:spcPts val="0"/>
              </a:spcAft>
              <a:buSzPts val="1200"/>
              <a:buFont typeface="Twentieth Century"/>
              <a:buNone/>
            </a:pPr>
            <a:r>
              <a:rPr lang="en-US">
                <a:solidFill>
                  <a:schemeClr val="dk1"/>
                </a:solidFill>
                <a:latin typeface="Twentieth Century"/>
                <a:ea typeface="Twentieth Century"/>
                <a:cs typeface="Twentieth Century"/>
                <a:sym typeface="Twentieth Century"/>
              </a:rPr>
              <a:t>Transportation	</a:t>
            </a:r>
            <a:endParaRPr/>
          </a:p>
        </p:txBody>
      </p:sp>
      <p:sp>
        <p:nvSpPr>
          <p:cNvPr id="171" name="Google Shape;171;p23"/>
          <p:cNvSpPr txBox="1">
            <a:spLocks noGrp="1"/>
          </p:cNvSpPr>
          <p:nvPr>
            <p:ph type="body" idx="4"/>
          </p:nvPr>
        </p:nvSpPr>
        <p:spPr>
          <a:xfrm>
            <a:off x="4800600" y="1676400"/>
            <a:ext cx="3886200" cy="487680"/>
          </a:xfrm>
          <a:prstGeom prst="rect">
            <a:avLst/>
          </a:prstGeom>
          <a:solidFill>
            <a:srgbClr val="BABABA"/>
          </a:solidFill>
          <a:ln w="10000" cap="flat" cmpd="sng">
            <a:solidFill>
              <a:schemeClr val="dk1"/>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91425" tIns="45700" rIns="91425" bIns="45700" anchor="ctr" anchorCtr="0">
            <a:noAutofit/>
          </a:bodyPr>
          <a:lstStyle/>
          <a:p>
            <a:pPr marL="0" lvl="0" indent="0" algn="l" rtl="0">
              <a:spcBef>
                <a:spcPts val="0"/>
              </a:spcBef>
              <a:spcAft>
                <a:spcPts val="0"/>
              </a:spcAft>
              <a:buSzPts val="1200"/>
              <a:buFont typeface="Twentieth Century"/>
              <a:buNone/>
            </a:pPr>
            <a:r>
              <a:rPr lang="en-US">
                <a:solidFill>
                  <a:schemeClr val="dk1"/>
                </a:solidFill>
                <a:latin typeface="Twentieth Century"/>
                <a:ea typeface="Twentieth Century"/>
                <a:cs typeface="Twentieth Century"/>
                <a:sym typeface="Twentieth Century"/>
              </a:rPr>
              <a:t>Food Service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1">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9">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9">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9">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9">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4"/>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4400"/>
              <a:buFont typeface="Twentieth Century"/>
              <a:buNone/>
            </a:pPr>
            <a:r>
              <a:rPr lang="en-US"/>
              <a:t>Before and After School Care</a:t>
            </a:r>
            <a:endParaRPr/>
          </a:p>
        </p:txBody>
      </p:sp>
      <p:sp>
        <p:nvSpPr>
          <p:cNvPr id="177" name="Google Shape;177;p24"/>
          <p:cNvSpPr txBox="1">
            <a:spLocks noGrp="1"/>
          </p:cNvSpPr>
          <p:nvPr>
            <p:ph type="body" idx="1"/>
          </p:nvPr>
        </p:nvSpPr>
        <p:spPr>
          <a:xfrm>
            <a:off x="187890" y="1676400"/>
            <a:ext cx="8780746" cy="4648200"/>
          </a:xfrm>
          <a:prstGeom prst="rect">
            <a:avLst/>
          </a:prstGeom>
          <a:noFill/>
          <a:ln>
            <a:noFill/>
          </a:ln>
        </p:spPr>
        <p:txBody>
          <a:bodyPr spcFirstLastPara="1" wrap="square" lIns="91425" tIns="45700" rIns="91425" bIns="45700" anchor="t" anchorCtr="0">
            <a:noAutofit/>
          </a:bodyPr>
          <a:lstStyle/>
          <a:p>
            <a:pPr marL="320040" lvl="0" indent="-320040" algn="l" rtl="0">
              <a:lnSpc>
                <a:spcPct val="80000"/>
              </a:lnSpc>
              <a:spcBef>
                <a:spcPts val="0"/>
              </a:spcBef>
              <a:spcAft>
                <a:spcPts val="0"/>
              </a:spcAft>
              <a:buSzPts val="1217"/>
              <a:buChar char="◻"/>
            </a:pPr>
            <a:r>
              <a:rPr lang="en-US" sz="2000" dirty="0"/>
              <a:t>The WCC and YCC programs add opportunities for parents and students in a small community without many daycare options for families</a:t>
            </a:r>
            <a:endParaRPr sz="2000" dirty="0"/>
          </a:p>
          <a:p>
            <a:pPr marL="320040" lvl="0" indent="-320040" algn="l" rtl="0">
              <a:lnSpc>
                <a:spcPct val="80000"/>
              </a:lnSpc>
              <a:spcBef>
                <a:spcPts val="700"/>
              </a:spcBef>
              <a:spcAft>
                <a:spcPts val="0"/>
              </a:spcAft>
              <a:buSzPts val="1217"/>
              <a:buChar char="◻"/>
            </a:pPr>
            <a:r>
              <a:rPr lang="en-US" sz="2000" dirty="0"/>
              <a:t>Programs served about 130 families throughout the year and also provided summer care.  </a:t>
            </a:r>
            <a:r>
              <a:rPr lang="en-US" sz="2000" dirty="0" smtClean="0"/>
              <a:t>Although the schools were closed at the beginning of the school year, WCC was open all year.  They also </a:t>
            </a:r>
            <a:r>
              <a:rPr lang="en-US" sz="2000" dirty="0" smtClean="0"/>
              <a:t>extended their hours to provide service to families during the school day so that students had a place to go during hybrid learning on their days off.</a:t>
            </a:r>
            <a:endParaRPr sz="2000" dirty="0"/>
          </a:p>
          <a:p>
            <a:pPr marL="320040" lvl="0" indent="-320040" algn="l" rtl="0">
              <a:lnSpc>
                <a:spcPct val="80000"/>
              </a:lnSpc>
              <a:spcBef>
                <a:spcPts val="700"/>
              </a:spcBef>
              <a:spcAft>
                <a:spcPts val="0"/>
              </a:spcAft>
              <a:buSzPts val="1217"/>
              <a:buChar char="◻"/>
            </a:pPr>
            <a:r>
              <a:rPr lang="en-US" sz="2000" dirty="0"/>
              <a:t>WCC program is licensed by the state and able to provide options for low income families</a:t>
            </a:r>
            <a:endParaRPr sz="2000" dirty="0"/>
          </a:p>
          <a:p>
            <a:pPr marL="320040" lvl="0" indent="-320040" algn="l" rtl="0">
              <a:lnSpc>
                <a:spcPct val="80000"/>
              </a:lnSpc>
              <a:spcBef>
                <a:spcPts val="700"/>
              </a:spcBef>
              <a:spcAft>
                <a:spcPts val="0"/>
              </a:spcAft>
              <a:buSzPts val="1217"/>
              <a:buChar char="◻"/>
            </a:pPr>
            <a:r>
              <a:rPr lang="en-US" sz="2000" dirty="0"/>
              <a:t>Daycare programs ran at a loss of </a:t>
            </a:r>
            <a:r>
              <a:rPr lang="en-US" sz="2000" dirty="0" smtClean="0"/>
              <a:t>$</a:t>
            </a:r>
            <a:r>
              <a:rPr lang="en-US" sz="2000" dirty="0" smtClean="0"/>
              <a:t>86</a:t>
            </a:r>
            <a:r>
              <a:rPr lang="en-US" sz="2000" dirty="0" smtClean="0"/>
              <a:t>,000</a:t>
            </a:r>
            <a:r>
              <a:rPr lang="en-US" sz="2000" dirty="0"/>
              <a:t>.  Last year they had a loss of </a:t>
            </a:r>
            <a:r>
              <a:rPr lang="en-US" sz="2000" dirty="0" smtClean="0"/>
              <a:t>$</a:t>
            </a:r>
            <a:r>
              <a:rPr lang="en-US" sz="2000" dirty="0" smtClean="0"/>
              <a:t>64</a:t>
            </a:r>
            <a:r>
              <a:rPr lang="en-US" sz="2000" dirty="0" smtClean="0"/>
              <a:t>,000</a:t>
            </a:r>
            <a:r>
              <a:rPr lang="en-US" sz="2000" dirty="0"/>
              <a:t>.  </a:t>
            </a:r>
            <a:r>
              <a:rPr lang="en-US" sz="2000" dirty="0" smtClean="0"/>
              <a:t>With the extended hours and additional staffing, we were thankful for $58,000 in grants from the Cowlitz Tribe and DSHS to help cover the additional costs. </a:t>
            </a:r>
            <a:endParaRPr sz="2000" dirty="0"/>
          </a:p>
          <a:p>
            <a:pPr marL="320040" lvl="0" indent="-320040" algn="l" rtl="0">
              <a:lnSpc>
                <a:spcPct val="80000"/>
              </a:lnSpc>
              <a:spcBef>
                <a:spcPts val="700"/>
              </a:spcBef>
              <a:spcAft>
                <a:spcPts val="0"/>
              </a:spcAft>
              <a:buSzPts val="1217"/>
              <a:buChar char="◻"/>
            </a:pPr>
            <a:r>
              <a:rPr lang="en-US" sz="2000" dirty="0"/>
              <a:t>The program continues to provide an important service in a community with very little daycare available and providing convenience for parents (now at both schools).  WCC </a:t>
            </a:r>
            <a:r>
              <a:rPr lang="en-US" sz="2000" dirty="0" smtClean="0"/>
              <a:t>was a great help to families thi</a:t>
            </a:r>
            <a:r>
              <a:rPr lang="en-US" sz="2000" dirty="0" smtClean="0"/>
              <a:t>s year as they </a:t>
            </a:r>
            <a:r>
              <a:rPr lang="en-US" sz="2000" dirty="0" smtClean="0"/>
              <a:t>continued </a:t>
            </a:r>
            <a:r>
              <a:rPr lang="en-US" sz="2000" dirty="0"/>
              <a:t>to provide before, after and full-day care during remote and hybrid learning.</a:t>
            </a:r>
            <a:endParaRPr sz="2000" dirty="0"/>
          </a:p>
          <a:p>
            <a:pPr marL="320040" lvl="0" indent="-320040" algn="l" rtl="0">
              <a:lnSpc>
                <a:spcPct val="80000"/>
              </a:lnSpc>
              <a:spcBef>
                <a:spcPts val="700"/>
              </a:spcBef>
              <a:spcAft>
                <a:spcPts val="0"/>
              </a:spcAft>
              <a:buSzPts val="1218"/>
              <a:buNone/>
            </a:pPr>
            <a:endParaRPr sz="2029" dirty="0"/>
          </a:p>
          <a:p>
            <a:pPr marL="320040" lvl="0" indent="-242697" algn="l" rtl="0">
              <a:lnSpc>
                <a:spcPct val="80000"/>
              </a:lnSpc>
              <a:spcBef>
                <a:spcPts val="700"/>
              </a:spcBef>
              <a:spcAft>
                <a:spcPts val="0"/>
              </a:spcAft>
              <a:buSzPts val="1218"/>
              <a:buNone/>
            </a:pPr>
            <a:endParaRPr sz="2029" dirty="0"/>
          </a:p>
          <a:p>
            <a:pPr marL="320040" lvl="0" indent="-242697" algn="l" rtl="0">
              <a:lnSpc>
                <a:spcPct val="80000"/>
              </a:lnSpc>
              <a:spcBef>
                <a:spcPts val="700"/>
              </a:spcBef>
              <a:spcAft>
                <a:spcPts val="0"/>
              </a:spcAft>
              <a:buSzPts val="1218"/>
              <a:buNone/>
            </a:pPr>
            <a:endParaRPr sz="2029" dirty="0"/>
          </a:p>
          <a:p>
            <a:pPr marL="320040" lvl="0" indent="-242697" algn="l" rtl="0">
              <a:lnSpc>
                <a:spcPct val="80000"/>
              </a:lnSpc>
              <a:spcBef>
                <a:spcPts val="700"/>
              </a:spcBef>
              <a:spcAft>
                <a:spcPts val="0"/>
              </a:spcAft>
              <a:buSzPts val="1218"/>
              <a:buNone/>
            </a:pPr>
            <a:endParaRPr sz="2029" dirty="0"/>
          </a:p>
          <a:p>
            <a:pPr marL="320040" lvl="0" indent="-242697" algn="l" rtl="0">
              <a:lnSpc>
                <a:spcPct val="80000"/>
              </a:lnSpc>
              <a:spcBef>
                <a:spcPts val="700"/>
              </a:spcBef>
              <a:spcAft>
                <a:spcPts val="0"/>
              </a:spcAft>
              <a:buSzPts val="1218"/>
              <a:buNone/>
            </a:pPr>
            <a:endParaRPr sz="2029"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anim calcmode="lin" valueType="num">
                                      <p:cBhvr additive="base">
                                        <p:cTn id="7" dur="500"/>
                                        <p:tgtEl>
                                          <p:spTgt spid="17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7">
                                            <p:txEl>
                                              <p:pRg st="1" end="1"/>
                                            </p:txEl>
                                          </p:spTgt>
                                        </p:tgtEl>
                                        <p:attrNameLst>
                                          <p:attrName>style.visibility</p:attrName>
                                        </p:attrNameLst>
                                      </p:cBhvr>
                                      <p:to>
                                        <p:strVal val="visible"/>
                                      </p:to>
                                    </p:set>
                                    <p:anim calcmode="lin" valueType="num">
                                      <p:cBhvr additive="base">
                                        <p:cTn id="12" dur="500"/>
                                        <p:tgtEl>
                                          <p:spTgt spid="17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7">
                                            <p:txEl>
                                              <p:pRg st="2" end="2"/>
                                            </p:txEl>
                                          </p:spTgt>
                                        </p:tgtEl>
                                        <p:attrNameLst>
                                          <p:attrName>style.visibility</p:attrName>
                                        </p:attrNameLst>
                                      </p:cBhvr>
                                      <p:to>
                                        <p:strVal val="visible"/>
                                      </p:to>
                                    </p:set>
                                    <p:anim calcmode="lin" valueType="num">
                                      <p:cBhvr additive="base">
                                        <p:cTn id="17" dur="500"/>
                                        <p:tgtEl>
                                          <p:spTgt spid="17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77">
                                            <p:txEl>
                                              <p:pRg st="3" end="3"/>
                                            </p:txEl>
                                          </p:spTgt>
                                        </p:tgtEl>
                                        <p:attrNameLst>
                                          <p:attrName>style.visibility</p:attrName>
                                        </p:attrNameLst>
                                      </p:cBhvr>
                                      <p:to>
                                        <p:strVal val="visible"/>
                                      </p:to>
                                    </p:set>
                                    <p:anim calcmode="lin" valueType="num">
                                      <p:cBhvr additive="base">
                                        <p:cTn id="22" dur="500"/>
                                        <p:tgtEl>
                                          <p:spTgt spid="17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7">
                                            <p:txEl>
                                              <p:pRg st="4" end="4"/>
                                            </p:txEl>
                                          </p:spTgt>
                                        </p:tgtEl>
                                        <p:attrNameLst>
                                          <p:attrName>style.visibility</p:attrName>
                                        </p:attrNameLst>
                                      </p:cBhvr>
                                      <p:to>
                                        <p:strVal val="visible"/>
                                      </p:to>
                                    </p:set>
                                    <p:anim calcmode="lin" valueType="num">
                                      <p:cBhvr additive="base">
                                        <p:cTn id="27" dur="500"/>
                                        <p:tgtEl>
                                          <p:spTgt spid="17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5"/>
          <p:cNvSpPr txBox="1">
            <a:spLocks noGrp="1"/>
          </p:cNvSpPr>
          <p:nvPr>
            <p:ph type="body" idx="1"/>
          </p:nvPr>
        </p:nvSpPr>
        <p:spPr>
          <a:xfrm>
            <a:off x="3048000" y="2895600"/>
            <a:ext cx="5410200" cy="2133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680"/>
              <a:buNone/>
            </a:pPr>
            <a:r>
              <a:rPr lang="en-US"/>
              <a:t>Capital Projects  </a:t>
            </a:r>
            <a:endParaRPr/>
          </a:p>
          <a:p>
            <a:pPr marL="0" lvl="0" indent="0" algn="l" rtl="0">
              <a:spcBef>
                <a:spcPts val="700"/>
              </a:spcBef>
              <a:spcAft>
                <a:spcPts val="0"/>
              </a:spcAft>
              <a:buSzPts val="1680"/>
              <a:buNone/>
            </a:pPr>
            <a:r>
              <a:rPr lang="en-US"/>
              <a:t>Debt Service</a:t>
            </a:r>
            <a:endParaRPr/>
          </a:p>
          <a:p>
            <a:pPr marL="0" lvl="0" indent="0" algn="l" rtl="0">
              <a:spcBef>
                <a:spcPts val="700"/>
              </a:spcBef>
              <a:spcAft>
                <a:spcPts val="0"/>
              </a:spcAft>
              <a:buSzPts val="1680"/>
              <a:buNone/>
            </a:pPr>
            <a:r>
              <a:rPr lang="en-US"/>
              <a:t>ASB	 </a:t>
            </a:r>
            <a:endParaRPr/>
          </a:p>
          <a:p>
            <a:pPr marL="0" lvl="0" indent="0" algn="l" rtl="0">
              <a:spcBef>
                <a:spcPts val="700"/>
              </a:spcBef>
              <a:spcAft>
                <a:spcPts val="0"/>
              </a:spcAft>
              <a:buSzPts val="1680"/>
              <a:buNone/>
            </a:pPr>
            <a:r>
              <a:rPr lang="en-US"/>
              <a:t>Transportation vehicle</a:t>
            </a:r>
            <a:endParaRPr/>
          </a:p>
        </p:txBody>
      </p:sp>
      <p:sp>
        <p:nvSpPr>
          <p:cNvPr id="183" name="Google Shape;183;p25"/>
          <p:cNvSpPr txBox="1">
            <a:spLocks noGrp="1"/>
          </p:cNvSpPr>
          <p:nvPr>
            <p:ph type="title"/>
          </p:nvPr>
        </p:nvSpPr>
        <p:spPr>
          <a:xfrm>
            <a:off x="1371600" y="1219200"/>
            <a:ext cx="6858000" cy="136207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FFFF"/>
              </a:buClr>
              <a:buSzPts val="4400"/>
              <a:buFont typeface="Twentieth Century"/>
              <a:buNone/>
            </a:pPr>
            <a:r>
              <a:rPr lang="en-US"/>
              <a:t>Other Funds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6"/>
          <p:cNvSpPr txBox="1">
            <a:spLocks noGrp="1"/>
          </p:cNvSpPr>
          <p:nvPr>
            <p:ph type="title"/>
          </p:nvPr>
        </p:nvSpPr>
        <p:spPr>
          <a:xfrm>
            <a:off x="609600" y="0"/>
            <a:ext cx="8153400"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FFFF"/>
              </a:buClr>
              <a:buSzPts val="4400"/>
              <a:buFont typeface="Century Gothic"/>
              <a:buNone/>
            </a:pPr>
            <a:r>
              <a:rPr lang="en-US" b="1">
                <a:solidFill>
                  <a:srgbClr val="FFFFFF"/>
                </a:solidFill>
                <a:latin typeface="Century Gothic"/>
                <a:ea typeface="Century Gothic"/>
                <a:cs typeface="Century Gothic"/>
                <a:sym typeface="Century Gothic"/>
              </a:rPr>
              <a:t>Capital Projects Fund</a:t>
            </a:r>
            <a:endParaRPr/>
          </a:p>
        </p:txBody>
      </p:sp>
      <p:sp>
        <p:nvSpPr>
          <p:cNvPr id="189" name="Google Shape;189;p26"/>
          <p:cNvSpPr txBox="1">
            <a:spLocks noGrp="1"/>
          </p:cNvSpPr>
          <p:nvPr>
            <p:ph type="body" idx="1"/>
          </p:nvPr>
        </p:nvSpPr>
        <p:spPr>
          <a:xfrm>
            <a:off x="533400" y="1981200"/>
            <a:ext cx="8153400" cy="4495800"/>
          </a:xfrm>
          <a:prstGeom prst="rect">
            <a:avLst/>
          </a:prstGeom>
          <a:noFill/>
          <a:ln>
            <a:noFill/>
          </a:ln>
          <a:effectLst>
            <a:outerShdw blurRad="76200" dist="12700" dir="2700000" sy="-23000" kx="-800400" algn="bl" rotWithShape="0">
              <a:srgbClr val="000000">
                <a:alpha val="20000"/>
              </a:srgbClr>
            </a:outerShdw>
          </a:effectLst>
        </p:spPr>
        <p:txBody>
          <a:bodyPr spcFirstLastPara="1" wrap="square" lIns="91425" tIns="45700" rIns="91425" bIns="45700" anchor="t" anchorCtr="0">
            <a:noAutofit/>
          </a:bodyPr>
          <a:lstStyle/>
          <a:p>
            <a:pPr marL="320040" lvl="0" indent="-320040" algn="l" rtl="0">
              <a:spcBef>
                <a:spcPts val="0"/>
              </a:spcBef>
              <a:spcAft>
                <a:spcPts val="0"/>
              </a:spcAft>
              <a:buClr>
                <a:srgbClr val="C5D8F1"/>
              </a:buClr>
              <a:buSzPts val="1440"/>
              <a:buChar char="◻"/>
            </a:pPr>
            <a:r>
              <a:rPr lang="en-US" sz="2400" dirty="0"/>
              <a:t>Beginning Fund Balance	</a:t>
            </a:r>
            <a:r>
              <a:rPr lang="en-US" sz="2400" dirty="0" smtClean="0"/>
              <a:t>	$   777,272</a:t>
            </a:r>
            <a:endParaRPr dirty="0"/>
          </a:p>
          <a:p>
            <a:pPr marL="320040" lvl="0" indent="-320040" algn="l" rtl="0">
              <a:spcBef>
                <a:spcPts val="700"/>
              </a:spcBef>
              <a:spcAft>
                <a:spcPts val="0"/>
              </a:spcAft>
              <a:buClr>
                <a:srgbClr val="C5D8F1"/>
              </a:buClr>
              <a:buSzPts val="1440"/>
              <a:buNone/>
            </a:pPr>
            <a:endParaRPr sz="2400" dirty="0"/>
          </a:p>
          <a:p>
            <a:pPr marL="320040" lvl="0" indent="-320040" algn="l" rtl="0">
              <a:spcBef>
                <a:spcPts val="700"/>
              </a:spcBef>
              <a:spcAft>
                <a:spcPts val="0"/>
              </a:spcAft>
              <a:buClr>
                <a:srgbClr val="C5D8F1"/>
              </a:buClr>
              <a:buSzPts val="1440"/>
              <a:buChar char="◻"/>
            </a:pPr>
            <a:r>
              <a:rPr lang="en-US" sz="2400" dirty="0"/>
              <a:t>Revenues/Other Fin </a:t>
            </a:r>
            <a:r>
              <a:rPr lang="en-US" sz="2400" dirty="0" err="1"/>
              <a:t>Srce</a:t>
            </a:r>
            <a:r>
              <a:rPr lang="en-US" sz="2400" dirty="0"/>
              <a:t>	$   </a:t>
            </a:r>
            <a:r>
              <a:rPr lang="en-US" sz="2400" dirty="0" smtClean="0"/>
              <a:t>478,704</a:t>
            </a:r>
            <a:endParaRPr dirty="0"/>
          </a:p>
          <a:p>
            <a:pPr marL="320040" lvl="0" indent="-320040" algn="l" rtl="0">
              <a:spcBef>
                <a:spcPts val="700"/>
              </a:spcBef>
              <a:spcAft>
                <a:spcPts val="0"/>
              </a:spcAft>
              <a:buClr>
                <a:srgbClr val="C5D8F1"/>
              </a:buClr>
              <a:buSzPts val="1440"/>
              <a:buChar char="◻"/>
            </a:pPr>
            <a:r>
              <a:rPr lang="en-US" sz="2400" dirty="0"/>
              <a:t>	</a:t>
            </a:r>
            <a:endParaRPr dirty="0"/>
          </a:p>
          <a:p>
            <a:pPr marL="320040" lvl="0" indent="-320040" algn="l" rtl="0">
              <a:spcBef>
                <a:spcPts val="700"/>
              </a:spcBef>
              <a:spcAft>
                <a:spcPts val="0"/>
              </a:spcAft>
              <a:buClr>
                <a:srgbClr val="C5D8F1"/>
              </a:buClr>
              <a:buSzPts val="1440"/>
              <a:buChar char="◻"/>
            </a:pPr>
            <a:r>
              <a:rPr lang="en-US" sz="2400" dirty="0"/>
              <a:t>Expend/Other Fin Uses	</a:t>
            </a:r>
            <a:r>
              <a:rPr lang="en-US" sz="2400" dirty="0" smtClean="0"/>
              <a:t>	$   </a:t>
            </a:r>
            <a:r>
              <a:rPr lang="en-US" sz="2400" u="sng" dirty="0" smtClean="0"/>
              <a:t>585,739</a:t>
            </a:r>
            <a:endParaRPr dirty="0"/>
          </a:p>
          <a:p>
            <a:pPr marL="320040" lvl="0" indent="-320040" algn="l" rtl="0">
              <a:spcBef>
                <a:spcPts val="700"/>
              </a:spcBef>
              <a:spcAft>
                <a:spcPts val="0"/>
              </a:spcAft>
              <a:buClr>
                <a:srgbClr val="C5D8F1"/>
              </a:buClr>
              <a:buSzPts val="1440"/>
              <a:buNone/>
            </a:pPr>
            <a:endParaRPr sz="2400" dirty="0"/>
          </a:p>
          <a:p>
            <a:pPr marL="320040" lvl="0" indent="-320040" algn="l" rtl="0">
              <a:spcBef>
                <a:spcPts val="700"/>
              </a:spcBef>
              <a:spcAft>
                <a:spcPts val="0"/>
              </a:spcAft>
              <a:buClr>
                <a:srgbClr val="C5D8F1"/>
              </a:buClr>
              <a:buSzPts val="1440"/>
              <a:buChar char="◻"/>
            </a:pPr>
            <a:r>
              <a:rPr lang="en-US" sz="2400" dirty="0"/>
              <a:t>Ending Fund Balance	</a:t>
            </a:r>
            <a:r>
              <a:rPr lang="en-US" sz="2400" dirty="0" smtClean="0"/>
              <a:t>	$   670,237</a:t>
            </a:r>
            <a:endParaRPr dirty="0"/>
          </a:p>
        </p:txBody>
      </p:sp>
      <p:sp>
        <p:nvSpPr>
          <p:cNvPr id="190" name="Google Shape;190;p26"/>
          <p:cNvSpPr txBox="1"/>
          <p:nvPr/>
        </p:nvSpPr>
        <p:spPr>
          <a:xfrm>
            <a:off x="838200" y="5257800"/>
            <a:ext cx="6629400"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0" i="0" u="none" strike="noStrike" cap="none" dirty="0">
                <a:solidFill>
                  <a:schemeClr val="lt1"/>
                </a:solidFill>
                <a:latin typeface="Arial"/>
                <a:ea typeface="Arial"/>
                <a:cs typeface="Arial"/>
                <a:sym typeface="Arial"/>
              </a:rPr>
              <a:t>Expenditures were for the </a:t>
            </a:r>
            <a:r>
              <a:rPr lang="en-US" sz="1600" b="0" i="0" u="none" strike="noStrike" cap="none" dirty="0" smtClean="0">
                <a:solidFill>
                  <a:schemeClr val="lt1"/>
                </a:solidFill>
                <a:latin typeface="Arial"/>
                <a:ea typeface="Arial"/>
                <a:cs typeface="Arial"/>
                <a:sym typeface="Arial"/>
              </a:rPr>
              <a:t>completion of the WMS </a:t>
            </a:r>
            <a:r>
              <a:rPr lang="en-US" sz="1600" b="0" i="0" u="none" strike="noStrike" cap="none" dirty="0">
                <a:solidFill>
                  <a:schemeClr val="lt1"/>
                </a:solidFill>
                <a:latin typeface="Arial"/>
                <a:ea typeface="Arial"/>
                <a:cs typeface="Arial"/>
                <a:sym typeface="Arial"/>
              </a:rPr>
              <a:t>water </a:t>
            </a:r>
            <a:r>
              <a:rPr lang="en-US" sz="1600" b="0" i="0" u="none" strike="noStrike" cap="none" dirty="0" smtClean="0">
                <a:solidFill>
                  <a:schemeClr val="lt1"/>
                </a:solidFill>
                <a:latin typeface="Arial"/>
                <a:ea typeface="Arial"/>
                <a:cs typeface="Arial"/>
                <a:sym typeface="Arial"/>
              </a:rPr>
              <a:t>project (state grant), the </a:t>
            </a:r>
            <a:r>
              <a:rPr lang="en-US" sz="1600" b="0" i="0" u="none" strike="noStrike" cap="none" dirty="0">
                <a:solidFill>
                  <a:schemeClr val="lt1"/>
                </a:solidFill>
                <a:latin typeface="Arial"/>
                <a:ea typeface="Arial"/>
                <a:cs typeface="Arial"/>
                <a:sym typeface="Arial"/>
              </a:rPr>
              <a:t>KWRL tank </a:t>
            </a:r>
            <a:r>
              <a:rPr lang="en-US" sz="1600" b="0" i="0" u="none" strike="noStrike" cap="none" dirty="0" smtClean="0">
                <a:solidFill>
                  <a:schemeClr val="lt1"/>
                </a:solidFill>
                <a:latin typeface="Arial"/>
                <a:ea typeface="Arial"/>
                <a:cs typeface="Arial"/>
                <a:sym typeface="Arial"/>
              </a:rPr>
              <a:t>project and the TEAM High portable. </a:t>
            </a:r>
            <a:r>
              <a:rPr lang="en-US" sz="1600" b="0" i="0" u="none" strike="noStrike" cap="none" dirty="0">
                <a:solidFill>
                  <a:schemeClr val="lt1"/>
                </a:solidFill>
                <a:latin typeface="Arial"/>
                <a:ea typeface="Arial"/>
                <a:cs typeface="Arial"/>
                <a:sym typeface="Arial"/>
              </a:rPr>
              <a:t>Total Fund Balance is made up of $</a:t>
            </a:r>
            <a:r>
              <a:rPr lang="en-US" sz="1600" b="0" i="0" u="none" strike="noStrike" cap="none" dirty="0" smtClean="0">
                <a:solidFill>
                  <a:schemeClr val="lt1"/>
                </a:solidFill>
                <a:latin typeface="Arial"/>
                <a:ea typeface="Arial"/>
                <a:cs typeface="Arial"/>
                <a:sym typeface="Arial"/>
              </a:rPr>
              <a:t>223,487 </a:t>
            </a:r>
            <a:r>
              <a:rPr lang="en-US" sz="1600" b="0" i="0" u="none" strike="noStrike" cap="none" dirty="0">
                <a:solidFill>
                  <a:schemeClr val="lt1"/>
                </a:solidFill>
                <a:latin typeface="Arial"/>
                <a:ea typeface="Arial"/>
                <a:cs typeface="Arial"/>
                <a:sym typeface="Arial"/>
              </a:rPr>
              <a:t>in Impact </a:t>
            </a:r>
            <a:r>
              <a:rPr lang="en-US" sz="1600" b="0" i="0" u="none" strike="noStrike" cap="none" dirty="0" smtClean="0">
                <a:solidFill>
                  <a:schemeClr val="lt1"/>
                </a:solidFill>
                <a:latin typeface="Arial"/>
                <a:ea typeface="Arial"/>
                <a:cs typeface="Arial"/>
                <a:sym typeface="Arial"/>
              </a:rPr>
              <a:t>Fees, $94,940 </a:t>
            </a:r>
            <a:r>
              <a:rPr lang="en-US" sz="1600" b="0" i="0" u="none" strike="noStrike" cap="none" dirty="0">
                <a:solidFill>
                  <a:schemeClr val="lt1"/>
                </a:solidFill>
                <a:latin typeface="Arial"/>
                <a:ea typeface="Arial"/>
                <a:cs typeface="Arial"/>
                <a:sym typeface="Arial"/>
              </a:rPr>
              <a:t>Designated for Future Capital Projects, </a:t>
            </a:r>
            <a:r>
              <a:rPr lang="en-US" sz="1600" dirty="0" smtClean="0">
                <a:solidFill>
                  <a:schemeClr val="lt1"/>
                </a:solidFill>
              </a:rPr>
              <a:t>and</a:t>
            </a:r>
            <a:r>
              <a:rPr lang="en-US" sz="1600" b="0" i="0" u="none" strike="noStrike" cap="none" dirty="0" smtClean="0">
                <a:solidFill>
                  <a:schemeClr val="lt1"/>
                </a:solidFill>
                <a:latin typeface="Arial"/>
                <a:ea typeface="Arial"/>
                <a:cs typeface="Arial"/>
                <a:sym typeface="Arial"/>
              </a:rPr>
              <a:t> $351,810 </a:t>
            </a:r>
            <a:r>
              <a:rPr lang="en-US" sz="1600" b="0" i="0" u="none" strike="noStrike" cap="none" dirty="0">
                <a:solidFill>
                  <a:schemeClr val="lt1"/>
                </a:solidFill>
                <a:latin typeface="Arial"/>
                <a:ea typeface="Arial"/>
                <a:cs typeface="Arial"/>
                <a:sym typeface="Arial"/>
              </a:rPr>
              <a:t>for KWRL projects.</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7"/>
          <p:cNvSpPr txBox="1"/>
          <p:nvPr/>
        </p:nvSpPr>
        <p:spPr>
          <a:xfrm>
            <a:off x="609600" y="0"/>
            <a:ext cx="7924800" cy="1219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4400"/>
              <a:buFont typeface="Century Gothic"/>
              <a:buNone/>
            </a:pPr>
            <a:r>
              <a:rPr lang="en-US" sz="4400" b="1" i="0" u="none" strike="noStrike" cap="none">
                <a:solidFill>
                  <a:schemeClr val="lt1"/>
                </a:solidFill>
                <a:latin typeface="Century Gothic"/>
                <a:ea typeface="Century Gothic"/>
                <a:cs typeface="Century Gothic"/>
                <a:sym typeface="Century Gothic"/>
              </a:rPr>
              <a:t>Debt Service Fund</a:t>
            </a:r>
            <a:endParaRPr/>
          </a:p>
        </p:txBody>
      </p:sp>
      <p:sp>
        <p:nvSpPr>
          <p:cNvPr id="196" name="Google Shape;196;p27"/>
          <p:cNvSpPr/>
          <p:nvPr/>
        </p:nvSpPr>
        <p:spPr>
          <a:xfrm>
            <a:off x="304800" y="1524000"/>
            <a:ext cx="853440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This fund is used to collect tax revenue and pay the principal and interest on bonds. Payments are made twice a year, December and June.</a:t>
            </a:r>
            <a:endParaRPr/>
          </a:p>
        </p:txBody>
      </p:sp>
      <p:sp>
        <p:nvSpPr>
          <p:cNvPr id="197" name="Google Shape;197;p27"/>
          <p:cNvSpPr txBox="1"/>
          <p:nvPr/>
        </p:nvSpPr>
        <p:spPr>
          <a:xfrm>
            <a:off x="152400" y="6096000"/>
            <a:ext cx="85344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lt1"/>
                </a:solidFill>
                <a:latin typeface="Arial"/>
                <a:ea typeface="Arial"/>
                <a:cs typeface="Arial"/>
                <a:sym typeface="Arial"/>
              </a:rPr>
              <a:t>Amount available for principal/interest at August 31, </a:t>
            </a:r>
            <a:r>
              <a:rPr lang="en-US" sz="1800" dirty="0" smtClean="0">
                <a:solidFill>
                  <a:schemeClr val="lt1"/>
                </a:solidFill>
                <a:latin typeface="Arial"/>
                <a:ea typeface="Arial"/>
                <a:cs typeface="Arial"/>
                <a:sym typeface="Arial"/>
              </a:rPr>
              <a:t>2021 </a:t>
            </a:r>
            <a:r>
              <a:rPr lang="en-US" sz="1800" dirty="0">
                <a:solidFill>
                  <a:schemeClr val="lt1"/>
                </a:solidFill>
                <a:latin typeface="Arial"/>
                <a:ea typeface="Arial"/>
                <a:cs typeface="Arial"/>
                <a:sym typeface="Arial"/>
              </a:rPr>
              <a:t>= $</a:t>
            </a:r>
            <a:r>
              <a:rPr lang="en-US" sz="1800" dirty="0" smtClean="0">
                <a:solidFill>
                  <a:schemeClr val="lt1"/>
                </a:solidFill>
                <a:latin typeface="Arial"/>
                <a:ea typeface="Arial"/>
                <a:cs typeface="Arial"/>
                <a:sym typeface="Arial"/>
              </a:rPr>
              <a:t>1,430,000</a:t>
            </a:r>
            <a:endParaRPr dirty="0"/>
          </a:p>
        </p:txBody>
      </p:sp>
      <p:graphicFrame>
        <p:nvGraphicFramePr>
          <p:cNvPr id="198" name="Google Shape;198;p27"/>
          <p:cNvGraphicFramePr/>
          <p:nvPr>
            <p:extLst>
              <p:ext uri="{D42A27DB-BD31-4B8C-83A1-F6EECF244321}">
                <p14:modId xmlns:p14="http://schemas.microsoft.com/office/powerpoint/2010/main" val="3041998046"/>
              </p:ext>
            </p:extLst>
          </p:nvPr>
        </p:nvGraphicFramePr>
        <p:xfrm>
          <a:off x="419100" y="2286000"/>
          <a:ext cx="8305750" cy="3215140"/>
        </p:xfrm>
        <a:graphic>
          <a:graphicData uri="http://schemas.openxmlformats.org/drawingml/2006/table">
            <a:tbl>
              <a:tblPr firstRow="1" bandRow="1">
                <a:noFill/>
                <a:tableStyleId>{97019750-D6B8-4C33-BB87-3AC8B841ECDD}</a:tableStyleId>
              </a:tblPr>
              <a:tblGrid>
                <a:gridCol w="1661150">
                  <a:extLst>
                    <a:ext uri="{9D8B030D-6E8A-4147-A177-3AD203B41FA5}">
                      <a16:colId xmlns:a16="http://schemas.microsoft.com/office/drawing/2014/main" xmlns="" val="20000"/>
                    </a:ext>
                  </a:extLst>
                </a:gridCol>
                <a:gridCol w="1661150">
                  <a:extLst>
                    <a:ext uri="{9D8B030D-6E8A-4147-A177-3AD203B41FA5}">
                      <a16:colId xmlns:a16="http://schemas.microsoft.com/office/drawing/2014/main" xmlns="" val="20001"/>
                    </a:ext>
                  </a:extLst>
                </a:gridCol>
                <a:gridCol w="1661150">
                  <a:extLst>
                    <a:ext uri="{9D8B030D-6E8A-4147-A177-3AD203B41FA5}">
                      <a16:colId xmlns:a16="http://schemas.microsoft.com/office/drawing/2014/main" xmlns="" val="20002"/>
                    </a:ext>
                  </a:extLst>
                </a:gridCol>
                <a:gridCol w="1661150">
                  <a:extLst>
                    <a:ext uri="{9D8B030D-6E8A-4147-A177-3AD203B41FA5}">
                      <a16:colId xmlns:a16="http://schemas.microsoft.com/office/drawing/2014/main" xmlns="" val="20003"/>
                    </a:ext>
                  </a:extLst>
                </a:gridCol>
                <a:gridCol w="1661150">
                  <a:extLst>
                    <a:ext uri="{9D8B030D-6E8A-4147-A177-3AD203B41FA5}">
                      <a16:colId xmlns:a16="http://schemas.microsoft.com/office/drawing/2014/main" xmlns="" val="20004"/>
                    </a:ext>
                  </a:extLst>
                </a:gridCol>
              </a:tblGrid>
              <a:tr h="882650">
                <a:tc>
                  <a:txBody>
                    <a:bodyPr/>
                    <a:lstStyle/>
                    <a:p>
                      <a:pPr marL="0" marR="0" lvl="0" indent="0" algn="l" rtl="0">
                        <a:spcBef>
                          <a:spcPts val="0"/>
                        </a:spcBef>
                        <a:spcAft>
                          <a:spcPts val="0"/>
                        </a:spcAft>
                        <a:buNone/>
                      </a:pPr>
                      <a:endParaRPr sz="1800" dirty="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Twentieth Century"/>
                        <a:buNone/>
                      </a:pPr>
                      <a:r>
                        <a:rPr lang="en-US" sz="1800" dirty="0">
                          <a:solidFill>
                            <a:schemeClr val="dk1"/>
                          </a:solidFill>
                        </a:rPr>
                        <a:t>Debt Balance </a:t>
                      </a:r>
                      <a:r>
                        <a:rPr lang="en-US" sz="1800" dirty="0" smtClean="0">
                          <a:solidFill>
                            <a:schemeClr val="dk1"/>
                          </a:solidFill>
                        </a:rPr>
                        <a:t>9/1/20</a:t>
                      </a:r>
                      <a:endParaRPr sz="1800" dirty="0">
                        <a:solidFill>
                          <a:schemeClr val="dk1"/>
                        </a:solidFill>
                      </a:endParaRPr>
                    </a:p>
                    <a:p>
                      <a:pPr marL="0" marR="0" lvl="0" indent="0" algn="l" rtl="0">
                        <a:spcBef>
                          <a:spcPts val="0"/>
                        </a:spcBef>
                        <a:spcAft>
                          <a:spcPts val="0"/>
                        </a:spcAft>
                        <a:buNone/>
                      </a:pPr>
                      <a:endParaRPr sz="1800" dirty="0"/>
                    </a:p>
                  </a:txBody>
                  <a:tcPr marL="91450" marR="91450" marT="45725" marB="45725"/>
                </a:tc>
                <a:tc>
                  <a:txBody>
                    <a:bodyPr/>
                    <a:lstStyle/>
                    <a:p>
                      <a:pPr marL="0" marR="0" lvl="0" indent="0" algn="l" rtl="0">
                        <a:spcBef>
                          <a:spcPts val="0"/>
                        </a:spcBef>
                        <a:spcAft>
                          <a:spcPts val="0"/>
                        </a:spcAft>
                        <a:buNone/>
                      </a:pPr>
                      <a:r>
                        <a:rPr lang="en-US" sz="1800">
                          <a:solidFill>
                            <a:schemeClr val="dk1"/>
                          </a:solidFill>
                        </a:rPr>
                        <a:t>Debt Issued/</a:t>
                      </a:r>
                      <a:endParaRPr/>
                    </a:p>
                    <a:p>
                      <a:pPr marL="0" marR="0" lvl="0" indent="0" algn="l" rtl="0">
                        <a:spcBef>
                          <a:spcPts val="0"/>
                        </a:spcBef>
                        <a:spcAft>
                          <a:spcPts val="0"/>
                        </a:spcAft>
                        <a:buNone/>
                      </a:pPr>
                      <a:r>
                        <a:rPr lang="en-US" sz="1800">
                          <a:solidFill>
                            <a:schemeClr val="dk1"/>
                          </a:solidFill>
                        </a:rPr>
                        <a:t>Increased</a:t>
                      </a:r>
                      <a:endParaRPr/>
                    </a:p>
                  </a:txBody>
                  <a:tcPr marL="91450" marR="91450" marT="45725" marB="45725"/>
                </a:tc>
                <a:tc>
                  <a:txBody>
                    <a:bodyPr/>
                    <a:lstStyle/>
                    <a:p>
                      <a:pPr marL="0" marR="0" lvl="0" indent="0" algn="l" rtl="0">
                        <a:spcBef>
                          <a:spcPts val="0"/>
                        </a:spcBef>
                        <a:spcAft>
                          <a:spcPts val="0"/>
                        </a:spcAft>
                        <a:buNone/>
                      </a:pPr>
                      <a:r>
                        <a:rPr lang="en-US" sz="1800">
                          <a:solidFill>
                            <a:schemeClr val="dk1"/>
                          </a:solidFill>
                        </a:rPr>
                        <a:t>Debt Redeemed/</a:t>
                      </a:r>
                      <a:endParaRPr/>
                    </a:p>
                    <a:p>
                      <a:pPr marL="0" marR="0" lvl="0" indent="0" algn="l" rtl="0">
                        <a:spcBef>
                          <a:spcPts val="0"/>
                        </a:spcBef>
                        <a:spcAft>
                          <a:spcPts val="0"/>
                        </a:spcAft>
                        <a:buNone/>
                      </a:pPr>
                      <a:r>
                        <a:rPr lang="en-US" sz="1800">
                          <a:solidFill>
                            <a:schemeClr val="dk1"/>
                          </a:solidFill>
                        </a:rPr>
                        <a:t>Decreased</a:t>
                      </a:r>
                      <a:endParaRPr/>
                    </a:p>
                  </a:txBody>
                  <a:tcPr marL="91450" marR="91450" marT="45725" marB="45725"/>
                </a:tc>
                <a:tc>
                  <a:txBody>
                    <a:bodyPr/>
                    <a:lstStyle/>
                    <a:p>
                      <a:pPr marL="0" marR="0" lvl="0" indent="0" algn="l" rtl="0">
                        <a:spcBef>
                          <a:spcPts val="0"/>
                        </a:spcBef>
                        <a:spcAft>
                          <a:spcPts val="0"/>
                        </a:spcAft>
                        <a:buNone/>
                      </a:pPr>
                      <a:r>
                        <a:rPr lang="en-US" sz="1800">
                          <a:solidFill>
                            <a:schemeClr val="dk1"/>
                          </a:solidFill>
                        </a:rPr>
                        <a:t>Debt Balance 8/31/20</a:t>
                      </a:r>
                      <a:endParaRPr/>
                    </a:p>
                  </a:txBody>
                  <a:tcPr marL="91450" marR="91450" marT="45725" marB="45725"/>
                </a:tc>
                <a:extLst>
                  <a:ext uri="{0D108BD9-81ED-4DB2-BD59-A6C34878D82A}">
                    <a16:rowId xmlns:a16="http://schemas.microsoft.com/office/drawing/2014/main" xmlns="" val="10000"/>
                  </a:ext>
                </a:extLst>
              </a:tr>
              <a:tr h="421450">
                <a:tc>
                  <a:txBody>
                    <a:bodyPr/>
                    <a:lstStyle/>
                    <a:p>
                      <a:pPr marL="0" marR="0" lvl="0" indent="0" algn="l" rtl="0">
                        <a:spcBef>
                          <a:spcPts val="0"/>
                        </a:spcBef>
                        <a:spcAft>
                          <a:spcPts val="0"/>
                        </a:spcAft>
                        <a:buNone/>
                      </a:pPr>
                      <a:r>
                        <a:rPr lang="en-US" sz="1800"/>
                        <a:t>Voted Debt</a:t>
                      </a:r>
                      <a:endParaRPr/>
                    </a:p>
                  </a:txBody>
                  <a:tcPr marL="91450" marR="91450" marT="45725" marB="45725"/>
                </a:tc>
                <a:tc>
                  <a:txBody>
                    <a:bodyPr/>
                    <a:lstStyle/>
                    <a:p>
                      <a:pPr marL="0" marR="0" lvl="0" indent="0" algn="l" rtl="0">
                        <a:spcBef>
                          <a:spcPts val="0"/>
                        </a:spcBef>
                        <a:spcAft>
                          <a:spcPts val="0"/>
                        </a:spcAft>
                        <a:buNone/>
                      </a:pPr>
                      <a:r>
                        <a:rPr lang="en-US" sz="1800" dirty="0"/>
                        <a:t>$48,990,000</a:t>
                      </a:r>
                      <a:endParaRPr dirty="0"/>
                    </a:p>
                  </a:txBody>
                  <a:tcPr marL="91450" marR="91450" marT="45725" marB="45725"/>
                </a:tc>
                <a:tc>
                  <a:txBody>
                    <a:bodyPr/>
                    <a:lstStyle/>
                    <a:p>
                      <a:pPr marL="0" marR="0" lvl="0" indent="0" algn="l" rtl="0">
                        <a:spcBef>
                          <a:spcPts val="0"/>
                        </a:spcBef>
                        <a:spcAft>
                          <a:spcPts val="0"/>
                        </a:spcAft>
                        <a:buNone/>
                      </a:pPr>
                      <a:r>
                        <a:rPr lang="en-US" sz="1800" dirty="0"/>
                        <a:t>$       </a:t>
                      </a:r>
                      <a:r>
                        <a:rPr lang="en-US" sz="1800" dirty="0" smtClean="0"/>
                        <a:t>        </a:t>
                      </a:r>
                      <a:r>
                        <a:rPr lang="en-US" sz="1800" dirty="0"/>
                        <a:t>0</a:t>
                      </a:r>
                      <a:endParaRPr dirty="0"/>
                    </a:p>
                  </a:txBody>
                  <a:tcPr marL="91450" marR="91450" marT="45725" marB="45725"/>
                </a:tc>
                <a:tc>
                  <a:txBody>
                    <a:bodyPr/>
                    <a:lstStyle/>
                    <a:p>
                      <a:pPr marL="0" marR="0" lvl="0" indent="0" algn="l" rtl="0">
                        <a:spcBef>
                          <a:spcPts val="0"/>
                        </a:spcBef>
                        <a:spcAft>
                          <a:spcPts val="0"/>
                        </a:spcAft>
                        <a:buNone/>
                      </a:pPr>
                      <a:r>
                        <a:rPr lang="en-US" sz="1800" dirty="0"/>
                        <a:t>$  </a:t>
                      </a:r>
                      <a:r>
                        <a:rPr lang="en-US" sz="1800" dirty="0" smtClean="0"/>
                        <a:t>1,300,000</a:t>
                      </a:r>
                      <a:endParaRPr dirty="0"/>
                    </a:p>
                  </a:txBody>
                  <a:tcPr marL="91450" marR="91450" marT="45725" marB="45725"/>
                </a:tc>
                <a:tc>
                  <a:txBody>
                    <a:bodyPr/>
                    <a:lstStyle/>
                    <a:p>
                      <a:pPr marL="0" marR="0" lvl="0" indent="0" algn="l" rtl="0">
                        <a:spcBef>
                          <a:spcPts val="0"/>
                        </a:spcBef>
                        <a:spcAft>
                          <a:spcPts val="0"/>
                        </a:spcAft>
                        <a:buNone/>
                      </a:pPr>
                      <a:r>
                        <a:rPr lang="en-US" sz="1800" dirty="0"/>
                        <a:t>$</a:t>
                      </a:r>
                      <a:r>
                        <a:rPr lang="en-US" sz="1800" dirty="0" smtClean="0"/>
                        <a:t>47,690,000</a:t>
                      </a:r>
                      <a:endParaRPr dirty="0"/>
                    </a:p>
                  </a:txBody>
                  <a:tcPr marL="91450" marR="91450" marT="45725" marB="45725"/>
                </a:tc>
                <a:extLst>
                  <a:ext uri="{0D108BD9-81ED-4DB2-BD59-A6C34878D82A}">
                    <a16:rowId xmlns:a16="http://schemas.microsoft.com/office/drawing/2014/main" xmlns="" val="10001"/>
                  </a:ext>
                </a:extLst>
              </a:tr>
              <a:tr h="617850">
                <a:tc>
                  <a:txBody>
                    <a:bodyPr/>
                    <a:lstStyle/>
                    <a:p>
                      <a:pPr marL="0" marR="0" lvl="0" indent="0" algn="l" rtl="0">
                        <a:spcBef>
                          <a:spcPts val="0"/>
                        </a:spcBef>
                        <a:spcAft>
                          <a:spcPts val="0"/>
                        </a:spcAft>
                        <a:buNone/>
                      </a:pPr>
                      <a:r>
                        <a:rPr lang="en-US" sz="1800"/>
                        <a:t>Pension Liability**</a:t>
                      </a:r>
                      <a:endParaRPr/>
                    </a:p>
                  </a:txBody>
                  <a:tcPr marL="91450" marR="91450" marT="45725" marB="45725"/>
                </a:tc>
                <a:tc>
                  <a:txBody>
                    <a:bodyPr/>
                    <a:lstStyle/>
                    <a:p>
                      <a:pPr marL="0" marR="0" lvl="0" indent="0" algn="l" rtl="0">
                        <a:spcBef>
                          <a:spcPts val="0"/>
                        </a:spcBef>
                        <a:spcAft>
                          <a:spcPts val="0"/>
                        </a:spcAft>
                        <a:buNone/>
                      </a:pPr>
                      <a:endParaRPr sz="1800" dirty="0"/>
                    </a:p>
                    <a:p>
                      <a:pPr marL="0" marR="0" lvl="0" indent="0" algn="l" rtl="0">
                        <a:spcBef>
                          <a:spcPts val="0"/>
                        </a:spcBef>
                        <a:spcAft>
                          <a:spcPts val="0"/>
                        </a:spcAft>
                        <a:buNone/>
                      </a:pPr>
                      <a:r>
                        <a:rPr lang="en-US" sz="1800" dirty="0"/>
                        <a:t>$11,576,115</a:t>
                      </a:r>
                      <a:endParaRPr dirty="0"/>
                    </a:p>
                  </a:txBody>
                  <a:tcPr marL="91450" marR="91450" marT="45725" marB="45725"/>
                </a:tc>
                <a:tc>
                  <a:txBody>
                    <a:bodyPr/>
                    <a:lstStyle/>
                    <a:p>
                      <a:pPr marL="0" marR="0" lvl="0" indent="0" algn="l" rtl="0">
                        <a:spcBef>
                          <a:spcPts val="0"/>
                        </a:spcBef>
                        <a:spcAft>
                          <a:spcPts val="0"/>
                        </a:spcAft>
                        <a:buNone/>
                      </a:pPr>
                      <a:endParaRPr sz="1800" dirty="0"/>
                    </a:p>
                    <a:p>
                      <a:pPr marL="0" marR="0" lvl="0" indent="0" algn="l" rtl="0">
                        <a:spcBef>
                          <a:spcPts val="0"/>
                        </a:spcBef>
                        <a:spcAft>
                          <a:spcPts val="0"/>
                        </a:spcAft>
                        <a:buNone/>
                      </a:pPr>
                      <a:r>
                        <a:rPr lang="en-US" sz="1800" dirty="0"/>
                        <a:t>$ </a:t>
                      </a:r>
                      <a:r>
                        <a:rPr lang="en-US" sz="1800" baseline="0" dirty="0" smtClean="0"/>
                        <a:t>              0</a:t>
                      </a:r>
                      <a:endParaRPr dirty="0"/>
                    </a:p>
                  </a:txBody>
                  <a:tcPr marL="91450" marR="91450" marT="45725" marB="45725"/>
                </a:tc>
                <a:tc>
                  <a:txBody>
                    <a:bodyPr/>
                    <a:lstStyle/>
                    <a:p>
                      <a:pPr marL="0" marR="0" lvl="0" indent="0" algn="l" rtl="0">
                        <a:spcBef>
                          <a:spcPts val="0"/>
                        </a:spcBef>
                        <a:spcAft>
                          <a:spcPts val="0"/>
                        </a:spcAft>
                        <a:buNone/>
                      </a:pPr>
                      <a:endParaRPr sz="1800" dirty="0"/>
                    </a:p>
                    <a:p>
                      <a:pPr marL="0" marR="0" lvl="0" indent="0" algn="l" rtl="0">
                        <a:spcBef>
                          <a:spcPts val="0"/>
                        </a:spcBef>
                        <a:spcAft>
                          <a:spcPts val="0"/>
                        </a:spcAft>
                        <a:buNone/>
                      </a:pPr>
                      <a:r>
                        <a:rPr lang="en-US" sz="1800" dirty="0"/>
                        <a:t>$ </a:t>
                      </a:r>
                      <a:r>
                        <a:rPr lang="en-US" sz="1800" dirty="0" smtClean="0"/>
                        <a:t>9,746,206            </a:t>
                      </a:r>
                      <a:endParaRPr dirty="0"/>
                    </a:p>
                  </a:txBody>
                  <a:tcPr marL="91450" marR="91450" marT="45725" marB="45725"/>
                </a:tc>
                <a:tc>
                  <a:txBody>
                    <a:bodyPr/>
                    <a:lstStyle/>
                    <a:p>
                      <a:pPr marL="0" marR="0" lvl="0" indent="0" algn="l" rtl="0">
                        <a:spcBef>
                          <a:spcPts val="0"/>
                        </a:spcBef>
                        <a:spcAft>
                          <a:spcPts val="0"/>
                        </a:spcAft>
                        <a:buNone/>
                      </a:pPr>
                      <a:endParaRPr sz="1800" dirty="0"/>
                    </a:p>
                    <a:p>
                      <a:pPr marL="0" marR="0" lvl="0" indent="0" algn="l" rtl="0">
                        <a:spcBef>
                          <a:spcPts val="0"/>
                        </a:spcBef>
                        <a:spcAft>
                          <a:spcPts val="0"/>
                        </a:spcAft>
                        <a:buNone/>
                      </a:pPr>
                      <a:r>
                        <a:rPr lang="en-US" sz="1800" dirty="0" smtClean="0"/>
                        <a:t>$  1,829,909</a:t>
                      </a:r>
                      <a:endParaRPr dirty="0"/>
                    </a:p>
                  </a:txBody>
                  <a:tcPr marL="91450" marR="91450" marT="45725" marB="45725"/>
                </a:tc>
                <a:extLst>
                  <a:ext uri="{0D108BD9-81ED-4DB2-BD59-A6C34878D82A}">
                    <a16:rowId xmlns:a16="http://schemas.microsoft.com/office/drawing/2014/main" xmlns="" val="10002"/>
                  </a:ext>
                </a:extLst>
              </a:tr>
              <a:tr h="617850">
                <a:tc>
                  <a:txBody>
                    <a:bodyPr/>
                    <a:lstStyle/>
                    <a:p>
                      <a:pPr marL="0" marR="0" lvl="0" indent="0" algn="l" rtl="0">
                        <a:spcBef>
                          <a:spcPts val="0"/>
                        </a:spcBef>
                        <a:spcAft>
                          <a:spcPts val="0"/>
                        </a:spcAft>
                        <a:buNone/>
                      </a:pPr>
                      <a:r>
                        <a:rPr lang="en-US" sz="1800"/>
                        <a:t>Compensated Absences**</a:t>
                      </a:r>
                      <a:endParaRPr/>
                    </a:p>
                  </a:txBody>
                  <a:tcPr marL="91450" marR="91450" marT="45725" marB="45725"/>
                </a:tc>
                <a:tc>
                  <a:txBody>
                    <a:bodyPr/>
                    <a:lstStyle/>
                    <a:p>
                      <a:pPr marL="0" marR="0" lvl="0" indent="0" algn="l" rtl="0">
                        <a:spcBef>
                          <a:spcPts val="0"/>
                        </a:spcBef>
                        <a:spcAft>
                          <a:spcPts val="0"/>
                        </a:spcAft>
                        <a:buNone/>
                      </a:pPr>
                      <a:endParaRPr sz="1800" dirty="0"/>
                    </a:p>
                    <a:p>
                      <a:pPr marL="0" marR="0" lvl="0" indent="0" algn="l" rtl="0">
                        <a:spcBef>
                          <a:spcPts val="0"/>
                        </a:spcBef>
                        <a:spcAft>
                          <a:spcPts val="0"/>
                        </a:spcAft>
                        <a:buNone/>
                      </a:pPr>
                      <a:r>
                        <a:rPr lang="en-US" sz="1800" dirty="0"/>
                        <a:t>$     </a:t>
                      </a:r>
                      <a:r>
                        <a:rPr lang="en-US" sz="1800" dirty="0" smtClean="0"/>
                        <a:t>656,746</a:t>
                      </a:r>
                      <a:endParaRPr dirty="0"/>
                    </a:p>
                  </a:txBody>
                  <a:tcPr marL="91450" marR="91450" marT="45725" marB="45725"/>
                </a:tc>
                <a:tc>
                  <a:txBody>
                    <a:bodyPr/>
                    <a:lstStyle/>
                    <a:p>
                      <a:pPr marL="0" marR="0" lvl="0" indent="0" algn="l" rtl="0">
                        <a:spcBef>
                          <a:spcPts val="0"/>
                        </a:spcBef>
                        <a:spcAft>
                          <a:spcPts val="0"/>
                        </a:spcAft>
                        <a:buNone/>
                      </a:pPr>
                      <a:endParaRPr sz="1800" dirty="0"/>
                    </a:p>
                    <a:p>
                      <a:pPr marL="0" marR="0" lvl="0" indent="0" algn="l" rtl="0">
                        <a:spcBef>
                          <a:spcPts val="0"/>
                        </a:spcBef>
                        <a:spcAft>
                          <a:spcPts val="0"/>
                        </a:spcAft>
                        <a:buNone/>
                      </a:pPr>
                      <a:r>
                        <a:rPr lang="en-US" sz="1800" dirty="0"/>
                        <a:t>$     </a:t>
                      </a:r>
                      <a:r>
                        <a:rPr lang="en-US" sz="1800" baseline="0" dirty="0" smtClean="0"/>
                        <a:t> </a:t>
                      </a:r>
                      <a:r>
                        <a:rPr lang="en-US" sz="1800" dirty="0" smtClean="0"/>
                        <a:t>         0</a:t>
                      </a:r>
                      <a:endParaRPr dirty="0"/>
                    </a:p>
                  </a:txBody>
                  <a:tcPr marL="91450" marR="91450" marT="45725" marB="45725"/>
                </a:tc>
                <a:tc>
                  <a:txBody>
                    <a:bodyPr/>
                    <a:lstStyle/>
                    <a:p>
                      <a:pPr marL="0" marR="0" lvl="0" indent="0" algn="l" rtl="0">
                        <a:spcBef>
                          <a:spcPts val="0"/>
                        </a:spcBef>
                        <a:spcAft>
                          <a:spcPts val="0"/>
                        </a:spcAft>
                        <a:buNone/>
                      </a:pPr>
                      <a:endParaRPr lang="en-US" sz="1800" dirty="0" smtClean="0"/>
                    </a:p>
                    <a:p>
                      <a:pPr marL="0" marR="0" lvl="0" indent="0" algn="l" rtl="0">
                        <a:spcBef>
                          <a:spcPts val="0"/>
                        </a:spcBef>
                        <a:spcAft>
                          <a:spcPts val="0"/>
                        </a:spcAft>
                        <a:buNone/>
                      </a:pPr>
                      <a:r>
                        <a:rPr lang="en-US" sz="1800" dirty="0" smtClean="0"/>
                        <a:t>$       26,123</a:t>
                      </a:r>
                      <a:endParaRPr sz="1800" dirty="0"/>
                    </a:p>
                  </a:txBody>
                  <a:tcPr marL="91450" marR="91450" marT="45725" marB="45725"/>
                </a:tc>
                <a:tc>
                  <a:txBody>
                    <a:bodyPr/>
                    <a:lstStyle/>
                    <a:p>
                      <a:pPr marL="0" marR="0" lvl="0" indent="0" algn="l" rtl="0">
                        <a:spcBef>
                          <a:spcPts val="0"/>
                        </a:spcBef>
                        <a:spcAft>
                          <a:spcPts val="0"/>
                        </a:spcAft>
                        <a:buNone/>
                      </a:pPr>
                      <a:endParaRPr sz="1800" dirty="0"/>
                    </a:p>
                    <a:p>
                      <a:pPr marL="0" marR="0" lvl="0" indent="0" algn="l" rtl="0">
                        <a:spcBef>
                          <a:spcPts val="0"/>
                        </a:spcBef>
                        <a:spcAft>
                          <a:spcPts val="0"/>
                        </a:spcAft>
                        <a:buNone/>
                      </a:pPr>
                      <a:r>
                        <a:rPr lang="en-US" sz="1800" dirty="0"/>
                        <a:t>$     </a:t>
                      </a:r>
                      <a:r>
                        <a:rPr lang="en-US" sz="1800" dirty="0" smtClean="0"/>
                        <a:t>630,623</a:t>
                      </a:r>
                      <a:endParaRPr dirty="0"/>
                    </a:p>
                  </a:txBody>
                  <a:tcPr marL="91450" marR="91450" marT="45725" marB="45725"/>
                </a:tc>
                <a:extLst>
                  <a:ext uri="{0D108BD9-81ED-4DB2-BD59-A6C34878D82A}">
                    <a16:rowId xmlns:a16="http://schemas.microsoft.com/office/drawing/2014/main" xmlns="" val="10003"/>
                  </a:ext>
                </a:extLst>
              </a:tr>
              <a:tr h="599100">
                <a:tc>
                  <a:txBody>
                    <a:bodyPr/>
                    <a:lstStyle/>
                    <a:p>
                      <a:pPr marL="0" marR="0" lvl="0" indent="0" algn="l" rtl="0">
                        <a:spcBef>
                          <a:spcPts val="0"/>
                        </a:spcBef>
                        <a:spcAft>
                          <a:spcPts val="0"/>
                        </a:spcAft>
                        <a:buNone/>
                      </a:pPr>
                      <a:r>
                        <a:rPr lang="en-US" sz="1800"/>
                        <a:t>Total</a:t>
                      </a:r>
                      <a:endParaRPr/>
                    </a:p>
                  </a:txBody>
                  <a:tcPr marL="91450" marR="91450" marT="45725" marB="45725"/>
                </a:tc>
                <a:tc>
                  <a:txBody>
                    <a:bodyPr/>
                    <a:lstStyle/>
                    <a:p>
                      <a:pPr marL="0" marR="0" lvl="0" indent="0" algn="l" rtl="0">
                        <a:spcBef>
                          <a:spcPts val="0"/>
                        </a:spcBef>
                        <a:spcAft>
                          <a:spcPts val="0"/>
                        </a:spcAft>
                        <a:buNone/>
                      </a:pPr>
                      <a:r>
                        <a:rPr lang="en-US" sz="1800" dirty="0"/>
                        <a:t>$61,197,158</a:t>
                      </a:r>
                      <a:endParaRPr dirty="0"/>
                    </a:p>
                  </a:txBody>
                  <a:tcPr marL="91450" marR="91450" marT="45725" marB="45725"/>
                </a:tc>
                <a:tc>
                  <a:txBody>
                    <a:bodyPr/>
                    <a:lstStyle/>
                    <a:p>
                      <a:pPr marL="0" marR="0" lvl="0" indent="0" algn="l" rtl="0">
                        <a:spcBef>
                          <a:spcPts val="0"/>
                        </a:spcBef>
                        <a:spcAft>
                          <a:spcPts val="0"/>
                        </a:spcAft>
                        <a:buNone/>
                      </a:pPr>
                      <a:r>
                        <a:rPr lang="en-US" sz="1800" dirty="0" smtClean="0"/>
                        <a:t>$</a:t>
                      </a:r>
                      <a:r>
                        <a:rPr lang="en-US" sz="1800" baseline="0" dirty="0" smtClean="0"/>
                        <a:t>               0</a:t>
                      </a:r>
                      <a:endParaRPr dirty="0"/>
                    </a:p>
                  </a:txBody>
                  <a:tcPr marL="91450" marR="91450" marT="45725" marB="45725"/>
                </a:tc>
                <a:tc>
                  <a:txBody>
                    <a:bodyPr/>
                    <a:lstStyle/>
                    <a:p>
                      <a:pPr marL="0" marR="0" lvl="0" indent="0" algn="l" rtl="0">
                        <a:spcBef>
                          <a:spcPts val="0"/>
                        </a:spcBef>
                        <a:spcAft>
                          <a:spcPts val="0"/>
                        </a:spcAft>
                        <a:buNone/>
                      </a:pPr>
                      <a:r>
                        <a:rPr lang="en-US" sz="1800" dirty="0" smtClean="0"/>
                        <a:t>$11,072,329</a:t>
                      </a:r>
                      <a:endParaRPr dirty="0"/>
                    </a:p>
                  </a:txBody>
                  <a:tcPr marL="91450" marR="91450" marT="45725" marB="45725"/>
                </a:tc>
                <a:tc>
                  <a:txBody>
                    <a:bodyPr/>
                    <a:lstStyle/>
                    <a:p>
                      <a:pPr marL="0" marR="0" lvl="0" indent="0" algn="l" rtl="0">
                        <a:spcBef>
                          <a:spcPts val="0"/>
                        </a:spcBef>
                        <a:spcAft>
                          <a:spcPts val="0"/>
                        </a:spcAft>
                        <a:buNone/>
                      </a:pPr>
                      <a:r>
                        <a:rPr lang="en-US" sz="1800" dirty="0" smtClean="0"/>
                        <a:t>$50,150,532</a:t>
                      </a:r>
                      <a:endParaRPr dirty="0"/>
                    </a:p>
                  </a:txBody>
                  <a:tcPr marL="91450" marR="91450" marT="45725" marB="45725"/>
                </a:tc>
                <a:extLst>
                  <a:ext uri="{0D108BD9-81ED-4DB2-BD59-A6C34878D82A}">
                    <a16:rowId xmlns:a16="http://schemas.microsoft.com/office/drawing/2014/main" xmlns="" val="10004"/>
                  </a:ext>
                </a:extLst>
              </a:tr>
            </a:tbl>
          </a:graphicData>
        </a:graphic>
      </p:graphicFrame>
      <p:sp>
        <p:nvSpPr>
          <p:cNvPr id="199" name="Google Shape;199;p27"/>
          <p:cNvSpPr txBox="1"/>
          <p:nvPr/>
        </p:nvSpPr>
        <p:spPr>
          <a:xfrm>
            <a:off x="457200" y="5715000"/>
            <a:ext cx="82296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 Required to be reported, per accounting rules.  Not debt owed.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8"/>
          <p:cNvSpPr txBox="1">
            <a:spLocks noGrp="1"/>
          </p:cNvSpPr>
          <p:nvPr>
            <p:ph type="title"/>
          </p:nvPr>
        </p:nvSpPr>
        <p:spPr>
          <a:xfrm>
            <a:off x="609600" y="152400"/>
            <a:ext cx="81534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400"/>
              <a:buFont typeface="Century Gothic"/>
              <a:buNone/>
            </a:pPr>
            <a:r>
              <a:rPr lang="en-US" b="1">
                <a:solidFill>
                  <a:schemeClr val="lt1"/>
                </a:solidFill>
                <a:latin typeface="Century Gothic"/>
                <a:ea typeface="Century Gothic"/>
                <a:cs typeface="Century Gothic"/>
                <a:sym typeface="Century Gothic"/>
              </a:rPr>
              <a:t>ASB FUND</a:t>
            </a:r>
            <a:endParaRPr/>
          </a:p>
        </p:txBody>
      </p:sp>
      <p:sp>
        <p:nvSpPr>
          <p:cNvPr id="205" name="Google Shape;205;p28"/>
          <p:cNvSpPr txBox="1">
            <a:spLocks noGrp="1"/>
          </p:cNvSpPr>
          <p:nvPr>
            <p:ph type="body" idx="1"/>
          </p:nvPr>
        </p:nvSpPr>
        <p:spPr>
          <a:xfrm>
            <a:off x="612648" y="2286000"/>
            <a:ext cx="7769352" cy="3810000"/>
          </a:xfrm>
          <a:prstGeom prst="rect">
            <a:avLst/>
          </a:prstGeom>
          <a:noFill/>
          <a:ln>
            <a:noFill/>
          </a:ln>
        </p:spPr>
        <p:txBody>
          <a:bodyPr spcFirstLastPara="1" wrap="square" lIns="91425" tIns="45700" rIns="91425" bIns="45700" anchor="t" anchorCtr="0">
            <a:noAutofit/>
          </a:bodyPr>
          <a:lstStyle/>
          <a:p>
            <a:pPr marL="320040" lvl="0" indent="-320040" algn="l" rtl="0">
              <a:spcBef>
                <a:spcPts val="0"/>
              </a:spcBef>
              <a:spcAft>
                <a:spcPts val="0"/>
              </a:spcAft>
              <a:buSzPts val="1740"/>
              <a:buNone/>
            </a:pPr>
            <a:endParaRPr dirty="0"/>
          </a:p>
          <a:p>
            <a:pPr marL="320040" lvl="0" indent="-320040" algn="l" rtl="0">
              <a:spcBef>
                <a:spcPts val="700"/>
              </a:spcBef>
              <a:spcAft>
                <a:spcPts val="0"/>
              </a:spcAft>
              <a:buClr>
                <a:schemeClr val="lt2"/>
              </a:buClr>
              <a:buSzPts val="1740"/>
              <a:buFont typeface="Noto Sans Symbols"/>
              <a:buChar char="❑"/>
            </a:pPr>
            <a:r>
              <a:rPr lang="en-US" dirty="0"/>
              <a:t>  Beginning Fund Balance		$</a:t>
            </a:r>
            <a:r>
              <a:rPr lang="en-US" dirty="0" smtClean="0"/>
              <a:t>257,528</a:t>
            </a:r>
            <a:endParaRPr dirty="0"/>
          </a:p>
          <a:p>
            <a:pPr marL="320040" lvl="0" indent="-320040" algn="l" rtl="0">
              <a:spcBef>
                <a:spcPts val="700"/>
              </a:spcBef>
              <a:spcAft>
                <a:spcPts val="0"/>
              </a:spcAft>
              <a:buClr>
                <a:schemeClr val="lt2"/>
              </a:buClr>
              <a:buSzPts val="840"/>
              <a:buNone/>
            </a:pPr>
            <a:endParaRPr sz="1400" dirty="0"/>
          </a:p>
          <a:p>
            <a:pPr marL="320040" lvl="0" indent="-320040" algn="l" rtl="0">
              <a:spcBef>
                <a:spcPts val="700"/>
              </a:spcBef>
              <a:spcAft>
                <a:spcPts val="0"/>
              </a:spcAft>
              <a:buClr>
                <a:schemeClr val="lt2"/>
              </a:buClr>
              <a:buSzPts val="1740"/>
              <a:buFont typeface="Noto Sans Symbols"/>
              <a:buChar char="❑"/>
            </a:pPr>
            <a:r>
              <a:rPr lang="en-US" dirty="0"/>
              <a:t>  Revenues				</a:t>
            </a:r>
            <a:r>
              <a:rPr lang="en-US" dirty="0" smtClean="0"/>
              <a:t>$</a:t>
            </a:r>
            <a:r>
              <a:rPr lang="en-US" dirty="0" smtClean="0"/>
              <a:t>  56,761</a:t>
            </a:r>
            <a:endParaRPr dirty="0"/>
          </a:p>
          <a:p>
            <a:pPr marL="320040" lvl="0" indent="-320040" algn="l" rtl="0">
              <a:spcBef>
                <a:spcPts val="700"/>
              </a:spcBef>
              <a:spcAft>
                <a:spcPts val="0"/>
              </a:spcAft>
              <a:buClr>
                <a:schemeClr val="lt2"/>
              </a:buClr>
              <a:buSzPts val="840"/>
              <a:buNone/>
            </a:pPr>
            <a:endParaRPr sz="1400" dirty="0"/>
          </a:p>
          <a:p>
            <a:pPr marL="320040" lvl="0" indent="-320040" algn="l" rtl="0">
              <a:spcBef>
                <a:spcPts val="700"/>
              </a:spcBef>
              <a:spcAft>
                <a:spcPts val="0"/>
              </a:spcAft>
              <a:buClr>
                <a:schemeClr val="lt2"/>
              </a:buClr>
              <a:buSzPts val="1740"/>
              <a:buFont typeface="Noto Sans Symbols"/>
              <a:buChar char="❑"/>
            </a:pPr>
            <a:r>
              <a:rPr lang="en-US" dirty="0"/>
              <a:t>  Expenditures				</a:t>
            </a:r>
            <a:r>
              <a:rPr lang="en-US" dirty="0" smtClean="0"/>
              <a:t>$</a:t>
            </a:r>
            <a:r>
              <a:rPr lang="en-US" dirty="0"/>
              <a:t> </a:t>
            </a:r>
            <a:r>
              <a:rPr lang="en-US" dirty="0" smtClean="0"/>
              <a:t> 57,978</a:t>
            </a:r>
            <a:endParaRPr dirty="0"/>
          </a:p>
          <a:p>
            <a:pPr marL="320040" lvl="0" indent="-320040" algn="l" rtl="0">
              <a:spcBef>
                <a:spcPts val="700"/>
              </a:spcBef>
              <a:spcAft>
                <a:spcPts val="0"/>
              </a:spcAft>
              <a:buClr>
                <a:schemeClr val="lt2"/>
              </a:buClr>
              <a:buSzPts val="840"/>
              <a:buNone/>
            </a:pPr>
            <a:endParaRPr sz="1400" dirty="0"/>
          </a:p>
          <a:p>
            <a:pPr marL="320040" lvl="0" indent="-320040" algn="l" rtl="0">
              <a:spcBef>
                <a:spcPts val="700"/>
              </a:spcBef>
              <a:spcAft>
                <a:spcPts val="0"/>
              </a:spcAft>
              <a:buClr>
                <a:schemeClr val="lt2"/>
              </a:buClr>
              <a:buSzPts val="1740"/>
              <a:buFont typeface="Noto Sans Symbols"/>
              <a:buChar char="❑"/>
            </a:pPr>
            <a:r>
              <a:rPr lang="en-US" dirty="0"/>
              <a:t>  Ending Fund </a:t>
            </a:r>
            <a:r>
              <a:rPr lang="en-US" dirty="0" smtClean="0"/>
              <a:t>Balance</a:t>
            </a:r>
            <a:r>
              <a:rPr lang="en-US" dirty="0"/>
              <a:t>		$</a:t>
            </a:r>
            <a:r>
              <a:rPr lang="en-US" dirty="0" smtClean="0"/>
              <a:t>256,311</a:t>
            </a:r>
            <a:endParaRPr dirty="0"/>
          </a:p>
          <a:p>
            <a:pPr marL="320040" lvl="0" indent="-209550" algn="l" rtl="0">
              <a:spcBef>
                <a:spcPts val="700"/>
              </a:spcBef>
              <a:spcAft>
                <a:spcPts val="0"/>
              </a:spcAft>
              <a:buSzPts val="1740"/>
              <a:buNone/>
            </a:pPr>
            <a:endParaRPr dirty="0"/>
          </a:p>
        </p:txBody>
      </p:sp>
      <p:sp>
        <p:nvSpPr>
          <p:cNvPr id="206" name="Google Shape;206;p28"/>
          <p:cNvSpPr txBox="1"/>
          <p:nvPr/>
        </p:nvSpPr>
        <p:spPr>
          <a:xfrm>
            <a:off x="762000" y="1600200"/>
            <a:ext cx="7696200"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ASB funds are for the extracurricular benefit for the students.  Their involvement in the decision-making process is an integral part of associated student body government.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9"/>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400"/>
              <a:buFont typeface="Twentieth Century"/>
              <a:buNone/>
            </a:pPr>
            <a:r>
              <a:rPr lang="en-US">
                <a:solidFill>
                  <a:schemeClr val="lt1"/>
                </a:solidFill>
              </a:rPr>
              <a:t>TRANSPORTATION VEHICLE FUND</a:t>
            </a:r>
            <a:endParaRPr/>
          </a:p>
        </p:txBody>
      </p:sp>
      <p:sp>
        <p:nvSpPr>
          <p:cNvPr id="212" name="Google Shape;212;p29"/>
          <p:cNvSpPr txBox="1">
            <a:spLocks noGrp="1"/>
          </p:cNvSpPr>
          <p:nvPr>
            <p:ph type="body" idx="1"/>
          </p:nvPr>
        </p:nvSpPr>
        <p:spPr>
          <a:xfrm>
            <a:off x="381000" y="2724329"/>
            <a:ext cx="8229600" cy="3505199"/>
          </a:xfrm>
          <a:prstGeom prst="rect">
            <a:avLst/>
          </a:prstGeom>
          <a:noFill/>
          <a:ln>
            <a:noFill/>
          </a:ln>
        </p:spPr>
        <p:txBody>
          <a:bodyPr spcFirstLastPara="1" wrap="square" lIns="91425" tIns="45700" rIns="91425" bIns="45700" anchor="t" anchorCtr="0">
            <a:noAutofit/>
          </a:bodyPr>
          <a:lstStyle/>
          <a:p>
            <a:pPr marL="320040" lvl="0" indent="-320040" algn="l" rtl="0">
              <a:lnSpc>
                <a:spcPct val="90000"/>
              </a:lnSpc>
              <a:spcBef>
                <a:spcPts val="0"/>
              </a:spcBef>
              <a:spcAft>
                <a:spcPts val="0"/>
              </a:spcAft>
              <a:buSzPts val="1740"/>
              <a:buNone/>
            </a:pPr>
            <a:endParaRPr dirty="0"/>
          </a:p>
          <a:p>
            <a:pPr marL="320040" lvl="0" indent="-320040" algn="l" rtl="0">
              <a:lnSpc>
                <a:spcPct val="90000"/>
              </a:lnSpc>
              <a:spcBef>
                <a:spcPts val="700"/>
              </a:spcBef>
              <a:spcAft>
                <a:spcPts val="0"/>
              </a:spcAft>
              <a:buClr>
                <a:schemeClr val="lt2"/>
              </a:buClr>
              <a:buSzPts val="1740"/>
              <a:buFont typeface="Noto Sans Symbols"/>
              <a:buChar char="❑"/>
            </a:pPr>
            <a:r>
              <a:rPr lang="en-US" dirty="0"/>
              <a:t>  Beginning Fund Balance		</a:t>
            </a:r>
            <a:r>
              <a:rPr lang="en-US" dirty="0" smtClean="0"/>
              <a:t>$3,146,340</a:t>
            </a:r>
            <a:endParaRPr dirty="0"/>
          </a:p>
          <a:p>
            <a:pPr marL="320040" lvl="0" indent="-320040" algn="l" rtl="0">
              <a:lnSpc>
                <a:spcPct val="90000"/>
              </a:lnSpc>
              <a:spcBef>
                <a:spcPts val="700"/>
              </a:spcBef>
              <a:spcAft>
                <a:spcPts val="0"/>
              </a:spcAft>
              <a:buClr>
                <a:schemeClr val="lt2"/>
              </a:buClr>
              <a:buSzPts val="840"/>
              <a:buNone/>
            </a:pPr>
            <a:endParaRPr sz="1400" dirty="0"/>
          </a:p>
          <a:p>
            <a:pPr marL="320040" lvl="0" indent="-320040" algn="l" rtl="0">
              <a:lnSpc>
                <a:spcPct val="90000"/>
              </a:lnSpc>
              <a:spcBef>
                <a:spcPts val="700"/>
              </a:spcBef>
              <a:spcAft>
                <a:spcPts val="0"/>
              </a:spcAft>
              <a:buClr>
                <a:schemeClr val="lt2"/>
              </a:buClr>
              <a:buSzPts val="1740"/>
              <a:buFont typeface="Noto Sans Symbols"/>
              <a:buChar char="❑"/>
            </a:pPr>
            <a:r>
              <a:rPr lang="en-US" dirty="0"/>
              <a:t>  Revenues				$  </a:t>
            </a:r>
            <a:r>
              <a:rPr lang="en-US" dirty="0" smtClean="0"/>
              <a:t> </a:t>
            </a:r>
            <a:r>
              <a:rPr lang="en-US" dirty="0" smtClean="0"/>
              <a:t>738,428</a:t>
            </a:r>
            <a:endParaRPr dirty="0"/>
          </a:p>
          <a:p>
            <a:pPr marL="320040" lvl="0" indent="-320040" algn="l" rtl="0">
              <a:lnSpc>
                <a:spcPct val="90000"/>
              </a:lnSpc>
              <a:spcBef>
                <a:spcPts val="700"/>
              </a:spcBef>
              <a:spcAft>
                <a:spcPts val="0"/>
              </a:spcAft>
              <a:buClr>
                <a:schemeClr val="lt2"/>
              </a:buClr>
              <a:buSzPts val="840"/>
              <a:buNone/>
            </a:pPr>
            <a:endParaRPr sz="1400" dirty="0"/>
          </a:p>
          <a:p>
            <a:pPr marL="320040" lvl="0" indent="-320040" algn="l" rtl="0">
              <a:lnSpc>
                <a:spcPct val="90000"/>
              </a:lnSpc>
              <a:spcBef>
                <a:spcPts val="700"/>
              </a:spcBef>
              <a:spcAft>
                <a:spcPts val="0"/>
              </a:spcAft>
              <a:buClr>
                <a:schemeClr val="lt2"/>
              </a:buClr>
              <a:buSzPts val="1740"/>
              <a:buFont typeface="Noto Sans Symbols"/>
              <a:buChar char="❑"/>
            </a:pPr>
            <a:r>
              <a:rPr lang="en-US" dirty="0"/>
              <a:t>  Expenditures				</a:t>
            </a:r>
            <a:r>
              <a:rPr lang="en-US" dirty="0" smtClean="0"/>
              <a:t>$1,420,397</a:t>
            </a:r>
            <a:endParaRPr dirty="0"/>
          </a:p>
          <a:p>
            <a:pPr marL="320040" lvl="0" indent="-320040" algn="l" rtl="0">
              <a:lnSpc>
                <a:spcPct val="90000"/>
              </a:lnSpc>
              <a:spcBef>
                <a:spcPts val="700"/>
              </a:spcBef>
              <a:spcAft>
                <a:spcPts val="0"/>
              </a:spcAft>
              <a:buClr>
                <a:schemeClr val="lt2"/>
              </a:buClr>
              <a:buSzPts val="840"/>
              <a:buNone/>
            </a:pPr>
            <a:endParaRPr sz="1400" dirty="0"/>
          </a:p>
          <a:p>
            <a:pPr marL="320040" lvl="0" indent="-320040" algn="l" rtl="0">
              <a:lnSpc>
                <a:spcPct val="90000"/>
              </a:lnSpc>
              <a:spcBef>
                <a:spcPts val="700"/>
              </a:spcBef>
              <a:spcAft>
                <a:spcPts val="0"/>
              </a:spcAft>
              <a:buClr>
                <a:schemeClr val="lt2"/>
              </a:buClr>
              <a:buSzPts val="1740"/>
              <a:buFont typeface="Noto Sans Symbols"/>
              <a:buChar char="❑"/>
            </a:pPr>
            <a:r>
              <a:rPr lang="en-US" dirty="0"/>
              <a:t>  Ending Fund Balance	</a:t>
            </a:r>
            <a:r>
              <a:rPr lang="en-US"/>
              <a:t>	</a:t>
            </a:r>
            <a:r>
              <a:rPr lang="en-US" smtClean="0"/>
              <a:t>$</a:t>
            </a:r>
            <a:r>
              <a:rPr lang="en-US" smtClean="0"/>
              <a:t>2,464,371</a:t>
            </a:r>
            <a:endParaRPr dirty="0"/>
          </a:p>
          <a:p>
            <a:pPr marL="320040" lvl="0" indent="-320040" algn="l" rtl="0">
              <a:lnSpc>
                <a:spcPct val="90000"/>
              </a:lnSpc>
              <a:spcBef>
                <a:spcPts val="700"/>
              </a:spcBef>
              <a:spcAft>
                <a:spcPts val="0"/>
              </a:spcAft>
              <a:buSzPts val="1740"/>
              <a:buNone/>
            </a:pPr>
            <a:endParaRPr dirty="0"/>
          </a:p>
        </p:txBody>
      </p:sp>
      <p:sp>
        <p:nvSpPr>
          <p:cNvPr id="213" name="Google Shape;213;p29"/>
          <p:cNvSpPr txBox="1"/>
          <p:nvPr/>
        </p:nvSpPr>
        <p:spPr>
          <a:xfrm>
            <a:off x="685800" y="1524000"/>
            <a:ext cx="7467600"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lt1"/>
                </a:solidFill>
                <a:latin typeface="Arial"/>
                <a:ea typeface="Arial"/>
                <a:cs typeface="Arial"/>
                <a:sym typeface="Arial"/>
              </a:rPr>
              <a:t>This fund is used to replace buses.  Revenue comes from the State (in the form of depreciation payments), interest earned on the investments and the annual levy payments made by the for Co-Op </a:t>
            </a:r>
            <a:r>
              <a:rPr lang="en-US" sz="1800" dirty="0" smtClean="0">
                <a:solidFill>
                  <a:schemeClr val="lt1"/>
                </a:solidFill>
                <a:latin typeface="Arial"/>
                <a:ea typeface="Arial"/>
                <a:cs typeface="Arial"/>
                <a:sym typeface="Arial"/>
              </a:rPr>
              <a:t>districts (district payments for 20-21 were made to th</a:t>
            </a:r>
            <a:r>
              <a:rPr lang="en-US" sz="1800" dirty="0" smtClean="0">
                <a:solidFill>
                  <a:schemeClr val="lt1"/>
                </a:solidFill>
              </a:rPr>
              <a:t>e Capital Projects Fund)</a:t>
            </a:r>
            <a:r>
              <a:rPr lang="en-US" sz="1800" dirty="0" smtClean="0">
                <a:solidFill>
                  <a:schemeClr val="lt1"/>
                </a:solidFill>
                <a:latin typeface="Arial"/>
                <a:ea typeface="Arial"/>
                <a:cs typeface="Arial"/>
                <a:sym typeface="Arial"/>
              </a:rPr>
              <a:t>.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4"/>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4400"/>
              <a:buFont typeface="Twentieth Century"/>
              <a:buNone/>
            </a:pPr>
            <a:r>
              <a:rPr lang="en-US"/>
              <a:t>Historical Fund Balance Summary</a:t>
            </a:r>
            <a:endParaRPr/>
          </a:p>
        </p:txBody>
      </p:sp>
      <p:sp>
        <p:nvSpPr>
          <p:cNvPr id="112" name="Google Shape;112;p14"/>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Autofit/>
          </a:bodyPr>
          <a:lstStyle/>
          <a:p>
            <a:pPr marL="320040" lvl="0" indent="-320040" algn="l" rtl="0">
              <a:spcBef>
                <a:spcPts val="0"/>
              </a:spcBef>
              <a:spcAft>
                <a:spcPts val="0"/>
              </a:spcAft>
              <a:buSzPts val="1740"/>
              <a:buChar char="◻"/>
            </a:pPr>
            <a:r>
              <a:rPr lang="en-US"/>
              <a:t>History of total fund balance at year-end and the percentage of budgeted expenditures</a:t>
            </a:r>
            <a:endParaRPr/>
          </a:p>
          <a:p>
            <a:pPr marL="0" lvl="0" indent="0" algn="l" rtl="0">
              <a:spcBef>
                <a:spcPts val="700"/>
              </a:spcBef>
              <a:spcAft>
                <a:spcPts val="0"/>
              </a:spcAft>
              <a:buSzPts val="1740"/>
              <a:buNone/>
            </a:pPr>
            <a:endParaRPr/>
          </a:p>
        </p:txBody>
      </p:sp>
      <p:graphicFrame>
        <p:nvGraphicFramePr>
          <p:cNvPr id="113" name="Google Shape;113;p14"/>
          <p:cNvGraphicFramePr/>
          <p:nvPr>
            <p:extLst>
              <p:ext uri="{D42A27DB-BD31-4B8C-83A1-F6EECF244321}">
                <p14:modId xmlns:p14="http://schemas.microsoft.com/office/powerpoint/2010/main" val="1608398951"/>
              </p:ext>
            </p:extLst>
          </p:nvPr>
        </p:nvGraphicFramePr>
        <p:xfrm>
          <a:off x="1026942" y="2895600"/>
          <a:ext cx="7355058" cy="3606890"/>
        </p:xfrm>
        <a:graphic>
          <a:graphicData uri="http://schemas.openxmlformats.org/drawingml/2006/table">
            <a:tbl>
              <a:tblPr firstRow="1" bandRow="1">
                <a:noFill/>
                <a:tableStyleId>{97019750-D6B8-4C33-BB87-3AC8B841ECDD}</a:tableStyleId>
              </a:tblPr>
              <a:tblGrid>
                <a:gridCol w="1411458">
                  <a:extLst>
                    <a:ext uri="{9D8B030D-6E8A-4147-A177-3AD203B41FA5}">
                      <a16:colId xmlns:a16="http://schemas.microsoft.com/office/drawing/2014/main" xmlns="" val="20000"/>
                    </a:ext>
                  </a:extLst>
                </a:gridCol>
                <a:gridCol w="1981200">
                  <a:extLst>
                    <a:ext uri="{9D8B030D-6E8A-4147-A177-3AD203B41FA5}">
                      <a16:colId xmlns:a16="http://schemas.microsoft.com/office/drawing/2014/main" xmlns="" val="20001"/>
                    </a:ext>
                  </a:extLst>
                </a:gridCol>
                <a:gridCol w="19050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396250">
                <a:tc>
                  <a:txBody>
                    <a:bodyPr/>
                    <a:lstStyle/>
                    <a:p>
                      <a:pPr marL="0" marR="0" lvl="0" indent="0" algn="ctr" rtl="0">
                        <a:spcBef>
                          <a:spcPts val="0"/>
                        </a:spcBef>
                        <a:spcAft>
                          <a:spcPts val="0"/>
                        </a:spcAft>
                        <a:buNone/>
                      </a:pPr>
                      <a:r>
                        <a:rPr lang="en-US" sz="1800" u="none" strike="noStrike" cap="none"/>
                        <a:t>Year Ended</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 of Expenditures</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Budget</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Total Fund Balance</a:t>
                      </a:r>
                      <a:endParaRPr sz="1800" u="none" strike="noStrike" cap="none"/>
                    </a:p>
                  </a:txBody>
                  <a:tcPr marL="91450" marR="91450" marT="45725" marB="45725"/>
                </a:tc>
                <a:extLst>
                  <a:ext uri="{0D108BD9-81ED-4DB2-BD59-A6C34878D82A}">
                    <a16:rowId xmlns:a16="http://schemas.microsoft.com/office/drawing/2014/main" xmlns="" val="10000"/>
                  </a:ext>
                </a:extLst>
              </a:tr>
              <a:tr h="370850">
                <a:tc>
                  <a:txBody>
                    <a:bodyPr/>
                    <a:lstStyle/>
                    <a:p>
                      <a:pPr marL="0" marR="0" lvl="0" indent="0" algn="ctr" rtl="0">
                        <a:spcBef>
                          <a:spcPts val="0"/>
                        </a:spcBef>
                        <a:spcAft>
                          <a:spcPts val="0"/>
                        </a:spcAft>
                        <a:buNone/>
                      </a:pPr>
                      <a:r>
                        <a:rPr lang="en-US" sz="1200" b="0" i="0" u="none" strike="noStrike" cap="none" dirty="0">
                          <a:latin typeface="Arial"/>
                          <a:ea typeface="Arial"/>
                          <a:cs typeface="Arial"/>
                          <a:sym typeface="Arial"/>
                        </a:rPr>
                        <a:t>2014</a:t>
                      </a:r>
                      <a:endParaRPr dirty="0"/>
                    </a:p>
                  </a:txBody>
                  <a:tcPr marL="9525" marR="9525" marT="9525" marB="0" anchor="b"/>
                </a:tc>
                <a:tc>
                  <a:txBody>
                    <a:bodyPr/>
                    <a:lstStyle/>
                    <a:p>
                      <a:pPr marL="0" marR="0" lvl="0" indent="0" algn="ctr" rtl="0">
                        <a:spcBef>
                          <a:spcPts val="0"/>
                        </a:spcBef>
                        <a:spcAft>
                          <a:spcPts val="0"/>
                        </a:spcAft>
                        <a:buNone/>
                      </a:pPr>
                      <a:r>
                        <a:rPr lang="en-US" sz="1200" b="0" i="0" u="none" strike="noStrike" cap="none" dirty="0">
                          <a:latin typeface="Arial"/>
                          <a:ea typeface="Arial"/>
                          <a:cs typeface="Arial"/>
                          <a:sym typeface="Arial"/>
                        </a:rPr>
                        <a:t>11.8%</a:t>
                      </a:r>
                      <a:endParaRPr dirty="0"/>
                    </a:p>
                  </a:txBody>
                  <a:tcPr marL="9525" marR="9525" marT="9525" marB="0" anchor="b"/>
                </a:tc>
                <a:tc>
                  <a:txBody>
                    <a:bodyPr/>
                    <a:lstStyle/>
                    <a:p>
                      <a:pPr marL="0" marR="0" lvl="0" indent="0" algn="r" rtl="0">
                        <a:spcBef>
                          <a:spcPts val="0"/>
                        </a:spcBef>
                        <a:spcAft>
                          <a:spcPts val="0"/>
                        </a:spcAft>
                        <a:buNone/>
                      </a:pPr>
                      <a:r>
                        <a:rPr lang="en-US" sz="1200" b="0" i="0" u="none" strike="noStrike" cap="none">
                          <a:latin typeface="Arial"/>
                          <a:ea typeface="Arial"/>
                          <a:cs typeface="Arial"/>
                          <a:sym typeface="Arial"/>
                        </a:rPr>
                        <a:t>$   23,652,108.00</a:t>
                      </a:r>
                      <a:endParaRPr/>
                    </a:p>
                  </a:txBody>
                  <a:tcPr marL="9525" marR="9525" marT="9525" marB="0" anchor="b"/>
                </a:tc>
                <a:tc>
                  <a:txBody>
                    <a:bodyPr/>
                    <a:lstStyle/>
                    <a:p>
                      <a:pPr marL="0" marR="0" lvl="0" indent="0" algn="r" rtl="0">
                        <a:spcBef>
                          <a:spcPts val="0"/>
                        </a:spcBef>
                        <a:spcAft>
                          <a:spcPts val="0"/>
                        </a:spcAft>
                        <a:buNone/>
                      </a:pPr>
                      <a:r>
                        <a:rPr lang="en-US" sz="1200" b="0" i="0" u="none" strike="noStrike" cap="none">
                          <a:latin typeface="Arial"/>
                          <a:ea typeface="Arial"/>
                          <a:cs typeface="Arial"/>
                          <a:sym typeface="Arial"/>
                        </a:rPr>
                        <a:t>$   2,785,917.00</a:t>
                      </a:r>
                      <a:endParaRPr/>
                    </a:p>
                  </a:txBody>
                  <a:tcPr marL="9525" marR="9525" marT="9525" marB="0" anchor="b"/>
                </a:tc>
                <a:extLst>
                  <a:ext uri="{0D108BD9-81ED-4DB2-BD59-A6C34878D82A}">
                    <a16:rowId xmlns:a16="http://schemas.microsoft.com/office/drawing/2014/main" xmlns="" val="10001"/>
                  </a:ext>
                </a:extLst>
              </a:tr>
              <a:tr h="370850">
                <a:tc>
                  <a:txBody>
                    <a:bodyPr/>
                    <a:lstStyle/>
                    <a:p>
                      <a:pPr marL="0" marR="0" lvl="0" indent="0" algn="ctr" rtl="0">
                        <a:spcBef>
                          <a:spcPts val="0"/>
                        </a:spcBef>
                        <a:spcAft>
                          <a:spcPts val="0"/>
                        </a:spcAft>
                        <a:buNone/>
                      </a:pPr>
                      <a:r>
                        <a:rPr lang="en-US" sz="1200" b="0" i="0" u="none" strike="noStrike" cap="none" dirty="0">
                          <a:latin typeface="Arial"/>
                          <a:ea typeface="Arial"/>
                          <a:cs typeface="Arial"/>
                          <a:sym typeface="Arial"/>
                        </a:rPr>
                        <a:t>2015</a:t>
                      </a:r>
                      <a:endParaRPr dirty="0"/>
                    </a:p>
                  </a:txBody>
                  <a:tcPr marL="9525" marR="9525" marT="9525" marB="0" anchor="b"/>
                </a:tc>
                <a:tc>
                  <a:txBody>
                    <a:bodyPr/>
                    <a:lstStyle/>
                    <a:p>
                      <a:pPr marL="0" marR="0" lvl="0" indent="0" algn="ctr" rtl="0">
                        <a:spcBef>
                          <a:spcPts val="0"/>
                        </a:spcBef>
                        <a:spcAft>
                          <a:spcPts val="0"/>
                        </a:spcAft>
                        <a:buNone/>
                      </a:pPr>
                      <a:r>
                        <a:rPr lang="en-US" sz="1200" b="0" i="0" u="none" strike="noStrike" cap="none">
                          <a:latin typeface="Arial"/>
                          <a:ea typeface="Arial"/>
                          <a:cs typeface="Arial"/>
                          <a:sym typeface="Arial"/>
                        </a:rPr>
                        <a:t>11.4%</a:t>
                      </a:r>
                      <a:endParaRPr/>
                    </a:p>
                  </a:txBody>
                  <a:tcPr marL="9525" marR="9525" marT="9525" marB="0" anchor="b"/>
                </a:tc>
                <a:tc>
                  <a:txBody>
                    <a:bodyPr/>
                    <a:lstStyle/>
                    <a:p>
                      <a:pPr marL="0" marR="0" lvl="0" indent="0" algn="r" rtl="0">
                        <a:spcBef>
                          <a:spcPts val="0"/>
                        </a:spcBef>
                        <a:spcAft>
                          <a:spcPts val="0"/>
                        </a:spcAft>
                        <a:buNone/>
                      </a:pPr>
                      <a:r>
                        <a:rPr lang="en-US" sz="1200" b="0" i="0" u="none" strike="noStrike" cap="none" dirty="0">
                          <a:latin typeface="Arial"/>
                          <a:ea typeface="Arial"/>
                          <a:cs typeface="Arial"/>
                          <a:sym typeface="Arial"/>
                        </a:rPr>
                        <a:t>$  25,016,430.00</a:t>
                      </a:r>
                      <a:endParaRPr dirty="0"/>
                    </a:p>
                  </a:txBody>
                  <a:tcPr marL="9525" marR="9525" marT="9525" marB="0" anchor="b"/>
                </a:tc>
                <a:tc>
                  <a:txBody>
                    <a:bodyPr/>
                    <a:lstStyle/>
                    <a:p>
                      <a:pPr marL="0" marR="0" lvl="0" indent="0" algn="r" rtl="0">
                        <a:spcBef>
                          <a:spcPts val="0"/>
                        </a:spcBef>
                        <a:spcAft>
                          <a:spcPts val="0"/>
                        </a:spcAft>
                        <a:buNone/>
                      </a:pPr>
                      <a:r>
                        <a:rPr lang="en-US" sz="1200" b="0" i="0" u="none" strike="noStrike" cap="none">
                          <a:latin typeface="Arial"/>
                          <a:ea typeface="Arial"/>
                          <a:cs typeface="Arial"/>
                          <a:sym typeface="Arial"/>
                        </a:rPr>
                        <a:t>$  2,842,390.00</a:t>
                      </a:r>
                      <a:endParaRPr/>
                    </a:p>
                  </a:txBody>
                  <a:tcPr marL="9525" marR="9525" marT="9525" marB="0" anchor="b"/>
                </a:tc>
                <a:extLst>
                  <a:ext uri="{0D108BD9-81ED-4DB2-BD59-A6C34878D82A}">
                    <a16:rowId xmlns:a16="http://schemas.microsoft.com/office/drawing/2014/main" xmlns="" val="10002"/>
                  </a:ext>
                </a:extLst>
              </a:tr>
              <a:tr h="370850">
                <a:tc>
                  <a:txBody>
                    <a:bodyPr/>
                    <a:lstStyle/>
                    <a:p>
                      <a:pPr marL="0" marR="0" lvl="0" indent="0" algn="ctr" rtl="0">
                        <a:spcBef>
                          <a:spcPts val="0"/>
                        </a:spcBef>
                        <a:spcAft>
                          <a:spcPts val="0"/>
                        </a:spcAft>
                        <a:buNone/>
                      </a:pPr>
                      <a:r>
                        <a:rPr lang="en-US" sz="1200" b="0" i="0" u="none" strike="noStrike" cap="none" dirty="0">
                          <a:latin typeface="Arial"/>
                          <a:ea typeface="Arial"/>
                          <a:cs typeface="Arial"/>
                          <a:sym typeface="Arial"/>
                        </a:rPr>
                        <a:t>2016</a:t>
                      </a:r>
                      <a:endParaRPr dirty="0"/>
                    </a:p>
                  </a:txBody>
                  <a:tcPr marL="9525" marR="9525" marT="9525" marB="0" anchor="b"/>
                </a:tc>
                <a:tc>
                  <a:txBody>
                    <a:bodyPr/>
                    <a:lstStyle/>
                    <a:p>
                      <a:pPr marL="0" marR="0" lvl="0" indent="0" algn="ctr" rtl="0">
                        <a:spcBef>
                          <a:spcPts val="0"/>
                        </a:spcBef>
                        <a:spcAft>
                          <a:spcPts val="0"/>
                        </a:spcAft>
                        <a:buNone/>
                      </a:pPr>
                      <a:r>
                        <a:rPr lang="en-US" sz="1200" b="0" i="0" u="none" strike="noStrike" cap="none">
                          <a:latin typeface="Arial"/>
                          <a:ea typeface="Arial"/>
                          <a:cs typeface="Arial"/>
                          <a:sym typeface="Arial"/>
                        </a:rPr>
                        <a:t> 9.5%</a:t>
                      </a:r>
                      <a:endParaRPr/>
                    </a:p>
                  </a:txBody>
                  <a:tcPr marL="9525" marR="9525" marT="9525" marB="0" anchor="b"/>
                </a:tc>
                <a:tc>
                  <a:txBody>
                    <a:bodyPr/>
                    <a:lstStyle/>
                    <a:p>
                      <a:pPr marL="0" marR="0" lvl="0" indent="0" algn="r" rtl="0">
                        <a:spcBef>
                          <a:spcPts val="0"/>
                        </a:spcBef>
                        <a:spcAft>
                          <a:spcPts val="0"/>
                        </a:spcAft>
                        <a:buNone/>
                      </a:pPr>
                      <a:r>
                        <a:rPr lang="en-US" sz="1200" b="0" i="0" u="none" strike="noStrike" cap="none" dirty="0">
                          <a:latin typeface="Arial"/>
                          <a:ea typeface="Arial"/>
                          <a:cs typeface="Arial"/>
                          <a:sym typeface="Arial"/>
                        </a:rPr>
                        <a:t>$  28,233,915.00</a:t>
                      </a:r>
                      <a:endParaRPr dirty="0"/>
                    </a:p>
                  </a:txBody>
                  <a:tcPr marL="9525" marR="9525" marT="9525" marB="0" anchor="b"/>
                </a:tc>
                <a:tc>
                  <a:txBody>
                    <a:bodyPr/>
                    <a:lstStyle/>
                    <a:p>
                      <a:pPr marL="0" marR="0" lvl="0" indent="0" algn="r" rtl="0">
                        <a:spcBef>
                          <a:spcPts val="0"/>
                        </a:spcBef>
                        <a:spcAft>
                          <a:spcPts val="0"/>
                        </a:spcAft>
                        <a:buNone/>
                      </a:pPr>
                      <a:r>
                        <a:rPr lang="en-US" sz="1200" b="0" i="0" u="none" strike="noStrike" cap="none">
                          <a:latin typeface="Arial"/>
                          <a:ea typeface="Arial"/>
                          <a:cs typeface="Arial"/>
                          <a:sym typeface="Arial"/>
                        </a:rPr>
                        <a:t>$  2,676,560.00</a:t>
                      </a:r>
                      <a:endParaRPr/>
                    </a:p>
                  </a:txBody>
                  <a:tcPr marL="9525" marR="9525" marT="9525" marB="0" anchor="b"/>
                </a:tc>
                <a:extLst>
                  <a:ext uri="{0D108BD9-81ED-4DB2-BD59-A6C34878D82A}">
                    <a16:rowId xmlns:a16="http://schemas.microsoft.com/office/drawing/2014/main" xmlns="" val="10003"/>
                  </a:ext>
                </a:extLst>
              </a:tr>
              <a:tr h="370850">
                <a:tc>
                  <a:txBody>
                    <a:bodyPr/>
                    <a:lstStyle/>
                    <a:p>
                      <a:pPr marL="0" marR="0" lvl="0" indent="0" algn="ctr" rtl="0">
                        <a:spcBef>
                          <a:spcPts val="0"/>
                        </a:spcBef>
                        <a:spcAft>
                          <a:spcPts val="0"/>
                        </a:spcAft>
                        <a:buNone/>
                      </a:pPr>
                      <a:r>
                        <a:rPr lang="en-US" sz="1200" b="0" i="0" u="none" strike="noStrike" cap="none" dirty="0">
                          <a:latin typeface="Arial"/>
                          <a:ea typeface="Arial"/>
                          <a:cs typeface="Arial"/>
                          <a:sym typeface="Arial"/>
                        </a:rPr>
                        <a:t>2017</a:t>
                      </a:r>
                      <a:endParaRPr dirty="0"/>
                    </a:p>
                  </a:txBody>
                  <a:tcPr marL="9525" marR="9525" marT="9525" marB="0" anchor="b"/>
                </a:tc>
                <a:tc>
                  <a:txBody>
                    <a:bodyPr/>
                    <a:lstStyle/>
                    <a:p>
                      <a:pPr marL="0" marR="0" lvl="0" indent="0" algn="ctr" rtl="0">
                        <a:spcBef>
                          <a:spcPts val="0"/>
                        </a:spcBef>
                        <a:spcAft>
                          <a:spcPts val="0"/>
                        </a:spcAft>
                        <a:buNone/>
                      </a:pPr>
                      <a:r>
                        <a:rPr lang="en-US" sz="1200" b="0" i="0" u="none" strike="noStrike" cap="none" dirty="0">
                          <a:latin typeface="Arial"/>
                          <a:ea typeface="Arial"/>
                          <a:cs typeface="Arial"/>
                          <a:sym typeface="Arial"/>
                        </a:rPr>
                        <a:t> 9.1%</a:t>
                      </a:r>
                      <a:endParaRPr dirty="0"/>
                    </a:p>
                  </a:txBody>
                  <a:tcPr marL="9525" marR="9525" marT="9525" marB="0" anchor="b"/>
                </a:tc>
                <a:tc>
                  <a:txBody>
                    <a:bodyPr/>
                    <a:lstStyle/>
                    <a:p>
                      <a:pPr marL="0" marR="0" lvl="0" indent="0" algn="r" rtl="0">
                        <a:spcBef>
                          <a:spcPts val="0"/>
                        </a:spcBef>
                        <a:spcAft>
                          <a:spcPts val="0"/>
                        </a:spcAft>
                        <a:buNone/>
                      </a:pPr>
                      <a:r>
                        <a:rPr lang="en-US" sz="1200" b="0" i="0" u="none" strike="noStrike" cap="none" dirty="0">
                          <a:latin typeface="Arial"/>
                          <a:ea typeface="Arial"/>
                          <a:cs typeface="Arial"/>
                          <a:sym typeface="Arial"/>
                        </a:rPr>
                        <a:t>$  30,270,375.00</a:t>
                      </a:r>
                      <a:endParaRPr dirty="0"/>
                    </a:p>
                  </a:txBody>
                  <a:tcPr marL="9525" marR="9525" marT="9525" marB="0" anchor="b"/>
                </a:tc>
                <a:tc>
                  <a:txBody>
                    <a:bodyPr/>
                    <a:lstStyle/>
                    <a:p>
                      <a:pPr marL="0" marR="0" lvl="0" indent="0" algn="r" rtl="0">
                        <a:spcBef>
                          <a:spcPts val="0"/>
                        </a:spcBef>
                        <a:spcAft>
                          <a:spcPts val="0"/>
                        </a:spcAft>
                        <a:buNone/>
                      </a:pPr>
                      <a:r>
                        <a:rPr lang="en-US" sz="1200" b="0" i="0" u="none" strike="noStrike" cap="none" dirty="0">
                          <a:latin typeface="Arial"/>
                          <a:ea typeface="Arial"/>
                          <a:cs typeface="Arial"/>
                          <a:sym typeface="Arial"/>
                        </a:rPr>
                        <a:t>$  2,764,560.00</a:t>
                      </a:r>
                      <a:endParaRPr dirty="0"/>
                    </a:p>
                  </a:txBody>
                  <a:tcPr marL="9525" marR="9525" marT="9525" marB="0" anchor="b"/>
                </a:tc>
                <a:extLst>
                  <a:ext uri="{0D108BD9-81ED-4DB2-BD59-A6C34878D82A}">
                    <a16:rowId xmlns:a16="http://schemas.microsoft.com/office/drawing/2014/main" xmlns="" val="10004"/>
                  </a:ext>
                </a:extLst>
              </a:tr>
              <a:tr h="370850">
                <a:tc>
                  <a:txBody>
                    <a:bodyPr/>
                    <a:lstStyle/>
                    <a:p>
                      <a:pPr marL="0" marR="0" lvl="0" indent="0" algn="ctr" rtl="0">
                        <a:spcBef>
                          <a:spcPts val="0"/>
                        </a:spcBef>
                        <a:spcAft>
                          <a:spcPts val="0"/>
                        </a:spcAft>
                        <a:buNone/>
                      </a:pPr>
                      <a:r>
                        <a:rPr lang="en-US" sz="1200" b="0" i="0" u="none" strike="noStrike" cap="none">
                          <a:latin typeface="Arial"/>
                          <a:ea typeface="Arial"/>
                          <a:cs typeface="Arial"/>
                          <a:sym typeface="Arial"/>
                        </a:rPr>
                        <a:t>2018</a:t>
                      </a:r>
                      <a:endParaRPr/>
                    </a:p>
                  </a:txBody>
                  <a:tcPr marL="9525" marR="9525" marT="9525" marB="0" anchor="b"/>
                </a:tc>
                <a:tc>
                  <a:txBody>
                    <a:bodyPr/>
                    <a:lstStyle/>
                    <a:p>
                      <a:pPr marL="0" marR="0" lvl="0" indent="0" algn="ctr" rtl="0">
                        <a:spcBef>
                          <a:spcPts val="0"/>
                        </a:spcBef>
                        <a:spcAft>
                          <a:spcPts val="0"/>
                        </a:spcAft>
                        <a:buNone/>
                      </a:pPr>
                      <a:r>
                        <a:rPr lang="en-US" sz="1200" b="0" i="0" u="none" strike="noStrike" cap="none">
                          <a:latin typeface="Arial"/>
                          <a:ea typeface="Arial"/>
                          <a:cs typeface="Arial"/>
                          <a:sym typeface="Arial"/>
                        </a:rPr>
                        <a:t> 7.9%</a:t>
                      </a:r>
                      <a:endParaRPr/>
                    </a:p>
                  </a:txBody>
                  <a:tcPr marL="9525" marR="9525" marT="9525" marB="0" anchor="b"/>
                </a:tc>
                <a:tc>
                  <a:txBody>
                    <a:bodyPr/>
                    <a:lstStyle/>
                    <a:p>
                      <a:pPr marL="0" marR="0" lvl="0" indent="0" algn="r" rtl="0">
                        <a:spcBef>
                          <a:spcPts val="0"/>
                        </a:spcBef>
                        <a:spcAft>
                          <a:spcPts val="0"/>
                        </a:spcAft>
                        <a:buNone/>
                      </a:pPr>
                      <a:r>
                        <a:rPr lang="en-US" sz="1200" b="0" i="0" u="none" strike="noStrike" cap="none" dirty="0">
                          <a:latin typeface="Arial"/>
                          <a:ea typeface="Arial"/>
                          <a:cs typeface="Arial"/>
                          <a:sym typeface="Arial"/>
                        </a:rPr>
                        <a:t>$  33,573,646.00</a:t>
                      </a:r>
                      <a:endParaRPr dirty="0"/>
                    </a:p>
                  </a:txBody>
                  <a:tcPr marL="9525" marR="9525" marT="9525" marB="0" anchor="b"/>
                </a:tc>
                <a:tc>
                  <a:txBody>
                    <a:bodyPr/>
                    <a:lstStyle/>
                    <a:p>
                      <a:pPr marL="0" marR="0" lvl="0" indent="0" algn="r" rtl="0">
                        <a:spcBef>
                          <a:spcPts val="0"/>
                        </a:spcBef>
                        <a:spcAft>
                          <a:spcPts val="0"/>
                        </a:spcAft>
                        <a:buNone/>
                      </a:pPr>
                      <a:r>
                        <a:rPr lang="en-US" sz="1200" b="0" i="0" u="none" strike="noStrike" cap="none" dirty="0">
                          <a:latin typeface="Arial"/>
                          <a:ea typeface="Arial"/>
                          <a:cs typeface="Arial"/>
                          <a:sym typeface="Arial"/>
                        </a:rPr>
                        <a:t>$  2,636,629.00</a:t>
                      </a:r>
                      <a:endParaRPr dirty="0"/>
                    </a:p>
                  </a:txBody>
                  <a:tcPr marL="9525" marR="9525" marT="9525" marB="0" anchor="b"/>
                </a:tc>
                <a:extLst>
                  <a:ext uri="{0D108BD9-81ED-4DB2-BD59-A6C34878D82A}">
                    <a16:rowId xmlns:a16="http://schemas.microsoft.com/office/drawing/2014/main" xmlns="" val="10005"/>
                  </a:ext>
                </a:extLst>
              </a:tr>
              <a:tr h="370850">
                <a:tc>
                  <a:txBody>
                    <a:bodyPr/>
                    <a:lstStyle/>
                    <a:p>
                      <a:pPr marL="0" marR="0" lvl="0" indent="0" algn="ctr" rtl="0">
                        <a:spcBef>
                          <a:spcPts val="0"/>
                        </a:spcBef>
                        <a:spcAft>
                          <a:spcPts val="0"/>
                        </a:spcAft>
                        <a:buNone/>
                      </a:pPr>
                      <a:r>
                        <a:rPr lang="en-US" sz="1200" b="0" i="0" u="none" strike="noStrike" cap="none">
                          <a:latin typeface="Arial"/>
                          <a:ea typeface="Arial"/>
                          <a:cs typeface="Arial"/>
                          <a:sym typeface="Arial"/>
                        </a:rPr>
                        <a:t>2019</a:t>
                      </a:r>
                      <a:endParaRPr/>
                    </a:p>
                  </a:txBody>
                  <a:tcPr marL="9525" marR="9525" marT="9525" marB="0" anchor="b"/>
                </a:tc>
                <a:tc>
                  <a:txBody>
                    <a:bodyPr/>
                    <a:lstStyle/>
                    <a:p>
                      <a:pPr marL="0" marR="0" lvl="0" indent="0" algn="ctr" rtl="0">
                        <a:spcBef>
                          <a:spcPts val="0"/>
                        </a:spcBef>
                        <a:spcAft>
                          <a:spcPts val="0"/>
                        </a:spcAft>
                        <a:buNone/>
                      </a:pPr>
                      <a:r>
                        <a:rPr lang="en-US" sz="1200" b="0" i="0" u="none" strike="noStrike" cap="none">
                          <a:latin typeface="Arial"/>
                          <a:ea typeface="Arial"/>
                          <a:cs typeface="Arial"/>
                          <a:sym typeface="Arial"/>
                        </a:rPr>
                        <a:t> 7.2%</a:t>
                      </a:r>
                      <a:endParaRPr/>
                    </a:p>
                  </a:txBody>
                  <a:tcPr marL="9525" marR="9525" marT="9525" marB="0" anchor="b"/>
                </a:tc>
                <a:tc>
                  <a:txBody>
                    <a:bodyPr/>
                    <a:lstStyle/>
                    <a:p>
                      <a:pPr marL="0" marR="0" lvl="0" indent="0" algn="r" rtl="0">
                        <a:spcBef>
                          <a:spcPts val="0"/>
                        </a:spcBef>
                        <a:spcAft>
                          <a:spcPts val="0"/>
                        </a:spcAft>
                        <a:buNone/>
                      </a:pPr>
                      <a:r>
                        <a:rPr lang="en-US" sz="1200" b="0" i="0" u="none" strike="noStrike" cap="none" dirty="0">
                          <a:latin typeface="Arial"/>
                          <a:ea typeface="Arial"/>
                          <a:cs typeface="Arial"/>
                          <a:sym typeface="Arial"/>
                        </a:rPr>
                        <a:t>$  37,468,437.00</a:t>
                      </a:r>
                      <a:endParaRPr dirty="0"/>
                    </a:p>
                  </a:txBody>
                  <a:tcPr marL="9525" marR="9525" marT="9525" marB="0" anchor="b"/>
                </a:tc>
                <a:tc>
                  <a:txBody>
                    <a:bodyPr/>
                    <a:lstStyle/>
                    <a:p>
                      <a:pPr marL="0" marR="0" lvl="0" indent="0" algn="r" rtl="0">
                        <a:spcBef>
                          <a:spcPts val="0"/>
                        </a:spcBef>
                        <a:spcAft>
                          <a:spcPts val="0"/>
                        </a:spcAft>
                        <a:buNone/>
                      </a:pPr>
                      <a:r>
                        <a:rPr lang="en-US" sz="1200" b="0" i="0" u="none" strike="noStrike" cap="none" dirty="0">
                          <a:latin typeface="Arial"/>
                          <a:ea typeface="Arial"/>
                          <a:cs typeface="Arial"/>
                          <a:sym typeface="Arial"/>
                        </a:rPr>
                        <a:t>$  2,695,935.00</a:t>
                      </a:r>
                      <a:endParaRPr dirty="0"/>
                    </a:p>
                  </a:txBody>
                  <a:tcPr marL="9525" marR="9525" marT="9525" marB="0" anchor="b"/>
                </a:tc>
                <a:extLst>
                  <a:ext uri="{0D108BD9-81ED-4DB2-BD59-A6C34878D82A}">
                    <a16:rowId xmlns:a16="http://schemas.microsoft.com/office/drawing/2014/main" xmlns="" val="10006"/>
                  </a:ext>
                </a:extLst>
              </a:tr>
              <a:tr h="370850">
                <a:tc>
                  <a:txBody>
                    <a:bodyPr/>
                    <a:lstStyle/>
                    <a:p>
                      <a:pPr marL="0" marR="0" lvl="0" indent="0" algn="ctr" rtl="0">
                        <a:spcBef>
                          <a:spcPts val="0"/>
                        </a:spcBef>
                        <a:spcAft>
                          <a:spcPts val="0"/>
                        </a:spcAft>
                        <a:buNone/>
                      </a:pPr>
                      <a:r>
                        <a:rPr lang="en-US" sz="1200" b="0" i="0" u="none" strike="noStrike" cap="none">
                          <a:latin typeface="Arial"/>
                          <a:ea typeface="Arial"/>
                          <a:cs typeface="Arial"/>
                          <a:sym typeface="Arial"/>
                        </a:rPr>
                        <a:t>2020</a:t>
                      </a:r>
                      <a:endParaRPr/>
                    </a:p>
                  </a:txBody>
                  <a:tcPr marL="9525" marR="9525" marT="9525" marB="0" anchor="b"/>
                </a:tc>
                <a:tc>
                  <a:txBody>
                    <a:bodyPr/>
                    <a:lstStyle/>
                    <a:p>
                      <a:pPr marL="0" marR="0" lvl="0" indent="0" algn="ctr" rtl="0">
                        <a:spcBef>
                          <a:spcPts val="0"/>
                        </a:spcBef>
                        <a:spcAft>
                          <a:spcPts val="0"/>
                        </a:spcAft>
                        <a:buNone/>
                      </a:pPr>
                      <a:r>
                        <a:rPr lang="en-US" sz="1200" b="0" i="0" u="none" strike="noStrike" cap="none">
                          <a:latin typeface="Arial"/>
                          <a:ea typeface="Arial"/>
                          <a:cs typeface="Arial"/>
                          <a:sym typeface="Arial"/>
                        </a:rPr>
                        <a:t> 9.9%</a:t>
                      </a:r>
                      <a:endParaRPr/>
                    </a:p>
                  </a:txBody>
                  <a:tcPr marL="9525" marR="9525" marT="9525" marB="0" anchor="b"/>
                </a:tc>
                <a:tc>
                  <a:txBody>
                    <a:bodyPr/>
                    <a:lstStyle/>
                    <a:p>
                      <a:pPr marL="0" marR="0" lvl="0" indent="0" algn="r" rtl="0">
                        <a:spcBef>
                          <a:spcPts val="0"/>
                        </a:spcBef>
                        <a:spcAft>
                          <a:spcPts val="0"/>
                        </a:spcAft>
                        <a:buNone/>
                      </a:pPr>
                      <a:r>
                        <a:rPr lang="en-US" sz="1200" b="0" i="0" u="none" strike="noStrike" cap="none">
                          <a:latin typeface="Arial"/>
                          <a:ea typeface="Arial"/>
                          <a:cs typeface="Arial"/>
                          <a:sym typeface="Arial"/>
                        </a:rPr>
                        <a:t>$  40,114,208.00</a:t>
                      </a:r>
                      <a:endParaRPr/>
                    </a:p>
                  </a:txBody>
                  <a:tcPr marL="9525" marR="9525" marT="9525" marB="0" anchor="b"/>
                </a:tc>
                <a:tc>
                  <a:txBody>
                    <a:bodyPr/>
                    <a:lstStyle/>
                    <a:p>
                      <a:pPr marL="0" marR="0" lvl="0" indent="0" algn="r" rtl="0">
                        <a:spcBef>
                          <a:spcPts val="0"/>
                        </a:spcBef>
                        <a:spcAft>
                          <a:spcPts val="0"/>
                        </a:spcAft>
                        <a:buNone/>
                      </a:pPr>
                      <a:r>
                        <a:rPr lang="en-US" sz="1200" b="0" i="0" u="none" strike="noStrike" cap="none" dirty="0">
                          <a:latin typeface="Arial"/>
                          <a:ea typeface="Arial"/>
                          <a:cs typeface="Arial"/>
                          <a:sym typeface="Arial"/>
                        </a:rPr>
                        <a:t>$  3,953,697.00</a:t>
                      </a:r>
                      <a:endParaRPr dirty="0"/>
                    </a:p>
                  </a:txBody>
                  <a:tcPr marL="9525" marR="9525" marT="9525" marB="0" anchor="b"/>
                </a:tc>
                <a:extLst>
                  <a:ext uri="{0D108BD9-81ED-4DB2-BD59-A6C34878D82A}">
                    <a16:rowId xmlns:a16="http://schemas.microsoft.com/office/drawing/2014/main" xmlns="" val="10007"/>
                  </a:ext>
                </a:extLst>
              </a:tr>
              <a:tr h="370850">
                <a:tc>
                  <a:txBody>
                    <a:bodyPr/>
                    <a:lstStyle/>
                    <a:p>
                      <a:pPr marL="0" marR="0" lvl="0" indent="0" algn="ctr" rtl="0">
                        <a:spcBef>
                          <a:spcPts val="0"/>
                        </a:spcBef>
                        <a:spcAft>
                          <a:spcPts val="0"/>
                        </a:spcAft>
                        <a:buNone/>
                      </a:pPr>
                      <a:r>
                        <a:rPr lang="en-US" sz="1200" b="0" i="0" u="none" strike="noStrike" cap="none" dirty="0">
                          <a:latin typeface="Arial"/>
                          <a:ea typeface="Arial"/>
                          <a:cs typeface="Arial"/>
                          <a:sym typeface="Arial"/>
                        </a:rPr>
                        <a:t>2021</a:t>
                      </a:r>
                      <a:endParaRPr dirty="0"/>
                    </a:p>
                  </a:txBody>
                  <a:tcPr marL="9525" marR="9525" marT="9525" marB="0" anchor="b"/>
                </a:tc>
                <a:tc>
                  <a:txBody>
                    <a:bodyPr/>
                    <a:lstStyle/>
                    <a:p>
                      <a:pPr marL="0" marR="0" lvl="0" indent="0" algn="ctr" rtl="0">
                        <a:spcBef>
                          <a:spcPts val="0"/>
                        </a:spcBef>
                        <a:spcAft>
                          <a:spcPts val="0"/>
                        </a:spcAft>
                        <a:buNone/>
                      </a:pPr>
                      <a:r>
                        <a:rPr lang="en-US" sz="1200" b="0" i="0" u="none" strike="noStrike" cap="none" dirty="0">
                          <a:latin typeface="Arial"/>
                          <a:ea typeface="Arial"/>
                          <a:cs typeface="Arial"/>
                          <a:sym typeface="Arial"/>
                        </a:rPr>
                        <a:t> 10.6%</a:t>
                      </a:r>
                      <a:endParaRPr dirty="0"/>
                    </a:p>
                  </a:txBody>
                  <a:tcPr marL="9525" marR="9525" marT="9525" marB="0" anchor="b"/>
                </a:tc>
                <a:tc>
                  <a:txBody>
                    <a:bodyPr/>
                    <a:lstStyle/>
                    <a:p>
                      <a:pPr marL="0" marR="0" lvl="0" indent="0" algn="r" rtl="0">
                        <a:spcBef>
                          <a:spcPts val="0"/>
                        </a:spcBef>
                        <a:spcAft>
                          <a:spcPts val="0"/>
                        </a:spcAft>
                        <a:buNone/>
                      </a:pPr>
                      <a:r>
                        <a:rPr lang="en-US" sz="1200" b="0" i="0" u="none" strike="noStrike" cap="none" dirty="0">
                          <a:latin typeface="Arial"/>
                          <a:ea typeface="Arial"/>
                          <a:cs typeface="Arial"/>
                          <a:sym typeface="Arial"/>
                        </a:rPr>
                        <a:t>$  42,894,083.00</a:t>
                      </a:r>
                      <a:endParaRPr dirty="0"/>
                    </a:p>
                  </a:txBody>
                  <a:tcPr marL="9525" marR="9525" marT="9525" marB="0" anchor="b"/>
                </a:tc>
                <a:tc>
                  <a:txBody>
                    <a:bodyPr/>
                    <a:lstStyle/>
                    <a:p>
                      <a:pPr marL="0" marR="0" lvl="0" indent="0" algn="r" rtl="0">
                        <a:spcBef>
                          <a:spcPts val="0"/>
                        </a:spcBef>
                        <a:spcAft>
                          <a:spcPts val="0"/>
                        </a:spcAft>
                        <a:buNone/>
                      </a:pPr>
                      <a:r>
                        <a:rPr lang="en-US" sz="1200" b="0" i="0" u="none" strike="noStrike" cap="none" dirty="0">
                          <a:latin typeface="Arial"/>
                          <a:ea typeface="Arial"/>
                          <a:cs typeface="Arial"/>
                          <a:sym typeface="Arial"/>
                        </a:rPr>
                        <a:t>$  4,542,036.00</a:t>
                      </a:r>
                      <a:endParaRPr dirty="0"/>
                    </a:p>
                  </a:txBody>
                  <a:tcPr marL="9525" marR="9525" marT="9525" marB="0" anchor="b"/>
                </a:tc>
                <a:extLst>
                  <a:ext uri="{0D108BD9-81ED-4DB2-BD59-A6C34878D82A}">
                    <a16:rowId xmlns:a16="http://schemas.microsoft.com/office/drawing/2014/main" xmlns="" val="10008"/>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5"/>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4400"/>
              <a:buFont typeface="Twentieth Century"/>
              <a:buNone/>
            </a:pPr>
            <a:r>
              <a:rPr lang="en-US"/>
              <a:t>Monthly FB Summary</a:t>
            </a:r>
            <a:endParaRPr/>
          </a:p>
        </p:txBody>
      </p:sp>
      <p:pic>
        <p:nvPicPr>
          <p:cNvPr id="2" name="Picture 1">
            <a:extLst>
              <a:ext uri="{FF2B5EF4-FFF2-40B4-BE49-F238E27FC236}">
                <a16:creationId xmlns:a16="http://schemas.microsoft.com/office/drawing/2014/main" xmlns="" id="{802FBBEE-F43B-4695-A2C2-3B822C405122}"/>
              </a:ext>
            </a:extLst>
          </p:cNvPr>
          <p:cNvPicPr>
            <a:picLocks noChangeAspect="1"/>
          </p:cNvPicPr>
          <p:nvPr/>
        </p:nvPicPr>
        <p:blipFill>
          <a:blip r:embed="rId3"/>
          <a:stretch>
            <a:fillRect/>
          </a:stretch>
        </p:blipFill>
        <p:spPr>
          <a:xfrm>
            <a:off x="385762" y="1664075"/>
            <a:ext cx="8659764" cy="49653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6"/>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4400"/>
              <a:buFont typeface="Twentieth Century"/>
              <a:buNone/>
            </a:pPr>
            <a:r>
              <a:rPr lang="en-US"/>
              <a:t>Fund Balance/Enrollment</a:t>
            </a:r>
            <a:endParaRPr/>
          </a:p>
        </p:txBody>
      </p:sp>
      <p:graphicFrame>
        <p:nvGraphicFramePr>
          <p:cNvPr id="125" name="Google Shape;125;p16"/>
          <p:cNvGraphicFramePr/>
          <p:nvPr>
            <p:extLst>
              <p:ext uri="{D42A27DB-BD31-4B8C-83A1-F6EECF244321}">
                <p14:modId xmlns:p14="http://schemas.microsoft.com/office/powerpoint/2010/main" val="1591289012"/>
              </p:ext>
            </p:extLst>
          </p:nvPr>
        </p:nvGraphicFramePr>
        <p:xfrm>
          <a:off x="457200" y="1676399"/>
          <a:ext cx="8308848" cy="5151240"/>
        </p:xfrm>
        <a:graphic>
          <a:graphicData uri="http://schemas.openxmlformats.org/drawingml/2006/table">
            <a:tbl>
              <a:tblPr firstRow="1" bandRow="1">
                <a:noFill/>
                <a:tableStyleId>{97019750-D6B8-4C33-BB87-3AC8B841ECDD}</a:tableStyleId>
              </a:tblPr>
              <a:tblGrid>
                <a:gridCol w="2908097">
                  <a:extLst>
                    <a:ext uri="{9D8B030D-6E8A-4147-A177-3AD203B41FA5}">
                      <a16:colId xmlns:a16="http://schemas.microsoft.com/office/drawing/2014/main" xmlns="" val="20000"/>
                    </a:ext>
                  </a:extLst>
                </a:gridCol>
                <a:gridCol w="3074274">
                  <a:extLst>
                    <a:ext uri="{9D8B030D-6E8A-4147-A177-3AD203B41FA5}">
                      <a16:colId xmlns:a16="http://schemas.microsoft.com/office/drawing/2014/main" xmlns="" val="20001"/>
                    </a:ext>
                  </a:extLst>
                </a:gridCol>
                <a:gridCol w="2326477">
                  <a:extLst>
                    <a:ext uri="{9D8B030D-6E8A-4147-A177-3AD203B41FA5}">
                      <a16:colId xmlns:a16="http://schemas.microsoft.com/office/drawing/2014/main" xmlns="" val="20002"/>
                    </a:ext>
                  </a:extLst>
                </a:gridCol>
              </a:tblGrid>
              <a:tr h="338458">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1800" dirty="0"/>
                        <a:t>August 31, 2021</a:t>
                      </a:r>
                      <a:endParaRPr dirty="0"/>
                    </a:p>
                  </a:txBody>
                  <a:tcPr marL="91450" marR="91450" marT="45725" marB="45725"/>
                </a:tc>
                <a:tc>
                  <a:txBody>
                    <a:bodyPr/>
                    <a:lstStyle/>
                    <a:p>
                      <a:pPr marL="0" marR="0" lvl="0" indent="0" algn="l" rtl="0">
                        <a:spcBef>
                          <a:spcPts val="0"/>
                        </a:spcBef>
                        <a:spcAft>
                          <a:spcPts val="0"/>
                        </a:spcAft>
                        <a:buNone/>
                      </a:pPr>
                      <a:r>
                        <a:rPr lang="en-US" sz="1800" dirty="0"/>
                        <a:t>August 31, 2020</a:t>
                      </a:r>
                      <a:endParaRPr dirty="0"/>
                    </a:p>
                  </a:txBody>
                  <a:tcPr marL="91450" marR="91450" marT="45725" marB="45725"/>
                </a:tc>
                <a:extLst>
                  <a:ext uri="{0D108BD9-81ED-4DB2-BD59-A6C34878D82A}">
                    <a16:rowId xmlns:a16="http://schemas.microsoft.com/office/drawing/2014/main" xmlns="" val="10000"/>
                  </a:ext>
                </a:extLst>
              </a:tr>
              <a:tr h="846132">
                <a:tc>
                  <a:txBody>
                    <a:bodyPr/>
                    <a:lstStyle/>
                    <a:p>
                      <a:pPr marL="0" marR="0" lvl="0" indent="0" algn="l" rtl="0">
                        <a:spcBef>
                          <a:spcPts val="0"/>
                        </a:spcBef>
                        <a:spcAft>
                          <a:spcPts val="0"/>
                        </a:spcAft>
                        <a:buNone/>
                      </a:pPr>
                      <a:r>
                        <a:rPr lang="en-US" sz="1800"/>
                        <a:t>Total Ending Fund Bal – NEW 19-20 (SF0/SF1)</a:t>
                      </a:r>
                      <a:endParaRPr/>
                    </a:p>
                  </a:txBody>
                  <a:tcPr marL="91450" marR="91450" marT="45725" marB="45725"/>
                </a:tc>
                <a:tc>
                  <a:txBody>
                    <a:bodyPr/>
                    <a:lstStyle/>
                    <a:p>
                      <a:pPr marL="0" marR="0" lvl="0" indent="0" algn="ctr" rtl="0">
                        <a:spcBef>
                          <a:spcPts val="0"/>
                        </a:spcBef>
                        <a:spcAft>
                          <a:spcPts val="0"/>
                        </a:spcAft>
                        <a:buNone/>
                      </a:pPr>
                      <a:r>
                        <a:rPr lang="en-US" sz="1800" dirty="0"/>
                        <a:t>$</a:t>
                      </a:r>
                      <a:r>
                        <a:rPr lang="en-US" sz="1800" b="0" i="0" u="none" strike="noStrike" dirty="0">
                          <a:latin typeface="Arial"/>
                          <a:cs typeface="Arial"/>
                          <a:sym typeface="Arial"/>
                        </a:rPr>
                        <a:t>4,542,036</a:t>
                      </a:r>
                      <a:endParaRPr dirty="0"/>
                    </a:p>
                    <a:p>
                      <a:pPr marL="0" marR="0" lvl="0" indent="0" algn="ctr" rtl="0">
                        <a:spcBef>
                          <a:spcPts val="0"/>
                        </a:spcBef>
                        <a:spcAft>
                          <a:spcPts val="0"/>
                        </a:spcAft>
                        <a:buNone/>
                      </a:pPr>
                      <a:r>
                        <a:rPr lang="en-US" sz="1800" b="0" i="0" u="none" strike="noStrike" dirty="0">
                          <a:latin typeface="Arial"/>
                          <a:ea typeface="Arial"/>
                          <a:cs typeface="Arial"/>
                          <a:sym typeface="Arial"/>
                        </a:rPr>
                        <a:t>$2,859,880/$1,682,156</a:t>
                      </a:r>
                      <a:endParaRPr sz="1800" b="0" i="0" u="none" strike="noStrike" dirty="0">
                        <a:latin typeface="Arial"/>
                        <a:ea typeface="Arial"/>
                        <a:cs typeface="Arial"/>
                        <a:sym typeface="Arial"/>
                      </a:endParaRPr>
                    </a:p>
                  </a:txBody>
                  <a:tcPr marL="91450" marR="91450" marT="45725" marB="45725"/>
                </a:tc>
                <a:tc>
                  <a:txBody>
                    <a:bodyPr/>
                    <a:lstStyle/>
                    <a:p>
                      <a:pPr marL="0" marR="0" lvl="0" indent="0" algn="ctr" rtl="0">
                        <a:spcBef>
                          <a:spcPts val="0"/>
                        </a:spcBef>
                        <a:spcAft>
                          <a:spcPts val="0"/>
                        </a:spcAft>
                        <a:buNone/>
                      </a:pPr>
                      <a:r>
                        <a:rPr lang="en-US" sz="1800" dirty="0"/>
                        <a:t>$</a:t>
                      </a:r>
                      <a:r>
                        <a:rPr lang="en-US" sz="1800" b="0" i="0" u="none" strike="noStrike" dirty="0">
                          <a:latin typeface="Arial"/>
                          <a:ea typeface="Arial"/>
                          <a:cs typeface="Arial"/>
                          <a:sym typeface="Arial"/>
                        </a:rPr>
                        <a:t>3,953,697</a:t>
                      </a:r>
                      <a:endParaRPr dirty="0"/>
                    </a:p>
                    <a:p>
                      <a:pPr marL="0" marR="0" lvl="0" indent="0" algn="ctr" rtl="0">
                        <a:spcBef>
                          <a:spcPts val="0"/>
                        </a:spcBef>
                        <a:spcAft>
                          <a:spcPts val="0"/>
                        </a:spcAft>
                        <a:buNone/>
                      </a:pPr>
                      <a:r>
                        <a:rPr lang="en-US" sz="1800" b="0" i="0" u="none" strike="noStrike" dirty="0">
                          <a:latin typeface="Arial"/>
                          <a:ea typeface="Arial"/>
                          <a:cs typeface="Arial"/>
                          <a:sym typeface="Arial"/>
                        </a:rPr>
                        <a:t>$2,769,175/$1,184,523</a:t>
                      </a:r>
                      <a:endParaRPr sz="1800" b="0" i="0" u="none" strike="noStrike" dirty="0">
                        <a:latin typeface="Arial"/>
                        <a:ea typeface="Arial"/>
                        <a:cs typeface="Arial"/>
                        <a:sym typeface="Arial"/>
                      </a:endParaRPr>
                    </a:p>
                  </a:txBody>
                  <a:tcPr marL="91450" marR="91450" marT="45725" marB="45725"/>
                </a:tc>
                <a:extLst>
                  <a:ext uri="{0D108BD9-81ED-4DB2-BD59-A6C34878D82A}">
                    <a16:rowId xmlns:a16="http://schemas.microsoft.com/office/drawing/2014/main" xmlns="" val="10001"/>
                  </a:ext>
                </a:extLst>
              </a:tr>
              <a:tr h="338458">
                <a:tc>
                  <a:txBody>
                    <a:bodyPr/>
                    <a:lstStyle/>
                    <a:p>
                      <a:pPr marL="0" marR="0" lvl="0" indent="0" algn="l" rtl="0">
                        <a:spcBef>
                          <a:spcPts val="0"/>
                        </a:spcBef>
                        <a:spcAft>
                          <a:spcPts val="0"/>
                        </a:spcAft>
                        <a:buNone/>
                      </a:pPr>
                      <a:r>
                        <a:rPr lang="en-US" sz="1400"/>
                        <a:t>Restricted for Pgm Carryover</a:t>
                      </a:r>
                      <a:endParaRPr/>
                    </a:p>
                  </a:txBody>
                  <a:tcPr marL="91450" marR="91450" marT="45725" marB="45725"/>
                </a:tc>
                <a:tc>
                  <a:txBody>
                    <a:bodyPr/>
                    <a:lstStyle/>
                    <a:p>
                      <a:pPr marL="0" marR="0" lvl="0" indent="0" algn="ctr" rtl="0">
                        <a:spcBef>
                          <a:spcPts val="0"/>
                        </a:spcBef>
                        <a:spcAft>
                          <a:spcPts val="0"/>
                        </a:spcAft>
                        <a:buNone/>
                      </a:pPr>
                      <a:r>
                        <a:rPr lang="en-US" sz="1800" dirty="0"/>
                        <a:t>$              0</a:t>
                      </a:r>
                      <a:endParaRPr dirty="0"/>
                    </a:p>
                  </a:txBody>
                  <a:tcPr marL="91450" marR="91450" marT="45725" marB="45725"/>
                </a:tc>
                <a:tc>
                  <a:txBody>
                    <a:bodyPr/>
                    <a:lstStyle/>
                    <a:p>
                      <a:pPr marL="0" marR="0" lvl="0" indent="0" algn="ctr" rtl="0">
                        <a:spcBef>
                          <a:spcPts val="0"/>
                        </a:spcBef>
                        <a:spcAft>
                          <a:spcPts val="0"/>
                        </a:spcAft>
                        <a:buNone/>
                      </a:pPr>
                      <a:r>
                        <a:rPr lang="en-US" sz="1800" dirty="0"/>
                        <a:t>$       2,714</a:t>
                      </a:r>
                      <a:endParaRPr dirty="0"/>
                    </a:p>
                  </a:txBody>
                  <a:tcPr marL="91450" marR="91450" marT="45725" marB="45725"/>
                </a:tc>
                <a:extLst>
                  <a:ext uri="{0D108BD9-81ED-4DB2-BD59-A6C34878D82A}">
                    <a16:rowId xmlns:a16="http://schemas.microsoft.com/office/drawing/2014/main" xmlns="" val="10002"/>
                  </a:ext>
                </a:extLst>
              </a:tr>
              <a:tr h="338458">
                <a:tc>
                  <a:txBody>
                    <a:bodyPr/>
                    <a:lstStyle/>
                    <a:p>
                      <a:pPr marL="0" marR="0" lvl="0" indent="0" algn="l" rtl="0">
                        <a:spcBef>
                          <a:spcPts val="0"/>
                        </a:spcBef>
                        <a:spcAft>
                          <a:spcPts val="0"/>
                        </a:spcAft>
                        <a:buNone/>
                      </a:pPr>
                      <a:r>
                        <a:rPr lang="en-US" sz="1400"/>
                        <a:t>Nonspendable for Prepaid Exp</a:t>
                      </a:r>
                      <a:endParaRPr sz="1400"/>
                    </a:p>
                  </a:txBody>
                  <a:tcPr marL="91450" marR="91450" marT="45725" marB="45725"/>
                </a:tc>
                <a:tc>
                  <a:txBody>
                    <a:bodyPr/>
                    <a:lstStyle/>
                    <a:p>
                      <a:pPr marL="0" marR="0" lvl="0" indent="0" algn="ctr" rtl="0">
                        <a:spcBef>
                          <a:spcPts val="0"/>
                        </a:spcBef>
                        <a:spcAft>
                          <a:spcPts val="0"/>
                        </a:spcAft>
                        <a:buNone/>
                      </a:pPr>
                      <a:r>
                        <a:rPr lang="en-US" sz="1800" dirty="0"/>
                        <a:t>$   190,879</a:t>
                      </a:r>
                      <a:endParaRPr dirty="0"/>
                    </a:p>
                  </a:txBody>
                  <a:tcPr marL="91450" marR="91450" marT="45725" marB="45725"/>
                </a:tc>
                <a:tc>
                  <a:txBody>
                    <a:bodyPr/>
                    <a:lstStyle/>
                    <a:p>
                      <a:pPr marL="0" marR="0" lvl="0" indent="0" algn="ctr" rtl="0">
                        <a:spcBef>
                          <a:spcPts val="0"/>
                        </a:spcBef>
                        <a:spcAft>
                          <a:spcPts val="0"/>
                        </a:spcAft>
                        <a:buNone/>
                      </a:pPr>
                      <a:r>
                        <a:rPr lang="en-US" sz="1800" dirty="0"/>
                        <a:t>$   218,073</a:t>
                      </a:r>
                      <a:endParaRPr dirty="0"/>
                    </a:p>
                  </a:txBody>
                  <a:tcPr marL="91450" marR="91450" marT="45725" marB="45725"/>
                </a:tc>
                <a:extLst>
                  <a:ext uri="{0D108BD9-81ED-4DB2-BD59-A6C34878D82A}">
                    <a16:rowId xmlns:a16="http://schemas.microsoft.com/office/drawing/2014/main" xmlns="" val="10003"/>
                  </a:ext>
                </a:extLst>
              </a:tr>
              <a:tr h="338458">
                <a:tc>
                  <a:txBody>
                    <a:bodyPr/>
                    <a:lstStyle/>
                    <a:p>
                      <a:pPr marL="0" marR="0" lvl="0" indent="0" algn="l" rtl="0">
                        <a:spcBef>
                          <a:spcPts val="0"/>
                        </a:spcBef>
                        <a:spcAft>
                          <a:spcPts val="0"/>
                        </a:spcAft>
                        <a:buNone/>
                      </a:pPr>
                      <a:r>
                        <a:rPr lang="en-US" sz="1400"/>
                        <a:t>Assigned for Building/Dept CO</a:t>
                      </a:r>
                      <a:endParaRPr sz="1400"/>
                    </a:p>
                  </a:txBody>
                  <a:tcPr marL="91450" marR="91450" marT="45725" marB="45725"/>
                </a:tc>
                <a:tc>
                  <a:txBody>
                    <a:bodyPr/>
                    <a:lstStyle/>
                    <a:p>
                      <a:pPr marL="0" marR="0" lvl="0" indent="0" algn="ctr" rtl="0">
                        <a:spcBef>
                          <a:spcPts val="0"/>
                        </a:spcBef>
                        <a:spcAft>
                          <a:spcPts val="0"/>
                        </a:spcAft>
                        <a:buNone/>
                      </a:pPr>
                      <a:r>
                        <a:rPr lang="en-US" sz="1800" dirty="0"/>
                        <a:t>$   304,918</a:t>
                      </a:r>
                      <a:endParaRPr dirty="0"/>
                    </a:p>
                  </a:txBody>
                  <a:tcPr marL="91450" marR="91450" marT="45725" marB="45725"/>
                </a:tc>
                <a:tc>
                  <a:txBody>
                    <a:bodyPr/>
                    <a:lstStyle/>
                    <a:p>
                      <a:pPr marL="0" marR="0" lvl="0" indent="0" algn="ctr" rtl="0">
                        <a:spcBef>
                          <a:spcPts val="0"/>
                        </a:spcBef>
                        <a:spcAft>
                          <a:spcPts val="0"/>
                        </a:spcAft>
                        <a:buNone/>
                      </a:pPr>
                      <a:r>
                        <a:rPr lang="en-US" sz="1800"/>
                        <a:t>$   243,020</a:t>
                      </a:r>
                      <a:endParaRPr/>
                    </a:p>
                  </a:txBody>
                  <a:tcPr marL="91450" marR="91450" marT="45725" marB="45725"/>
                </a:tc>
                <a:extLst>
                  <a:ext uri="{0D108BD9-81ED-4DB2-BD59-A6C34878D82A}">
                    <a16:rowId xmlns:a16="http://schemas.microsoft.com/office/drawing/2014/main" xmlns="" val="10004"/>
                  </a:ext>
                </a:extLst>
              </a:tr>
              <a:tr h="338458">
                <a:tc>
                  <a:txBody>
                    <a:bodyPr/>
                    <a:lstStyle/>
                    <a:p>
                      <a:pPr marL="0" marR="0" lvl="0" indent="0" algn="l" rtl="0">
                        <a:spcBef>
                          <a:spcPts val="0"/>
                        </a:spcBef>
                        <a:spcAft>
                          <a:spcPts val="0"/>
                        </a:spcAft>
                        <a:buNone/>
                      </a:pPr>
                      <a:r>
                        <a:rPr lang="en-US" sz="1800"/>
                        <a:t>Unassigned Fund Bal</a:t>
                      </a:r>
                      <a:endParaRPr sz="1800"/>
                    </a:p>
                  </a:txBody>
                  <a:tcPr marL="91450" marR="91450" marT="45725" marB="45725"/>
                </a:tc>
                <a:tc>
                  <a:txBody>
                    <a:bodyPr/>
                    <a:lstStyle/>
                    <a:p>
                      <a:pPr marL="0" marR="0" lvl="0" indent="0" algn="ctr" rtl="0">
                        <a:spcBef>
                          <a:spcPts val="0"/>
                        </a:spcBef>
                        <a:spcAft>
                          <a:spcPts val="0"/>
                        </a:spcAft>
                        <a:buNone/>
                      </a:pPr>
                      <a:r>
                        <a:rPr lang="en-US" sz="1800" dirty="0"/>
                        <a:t>$4,046,239</a:t>
                      </a:r>
                      <a:endParaRPr dirty="0"/>
                    </a:p>
                  </a:txBody>
                  <a:tcPr marL="91450" marR="91450" marT="45725" marB="45725"/>
                </a:tc>
                <a:tc>
                  <a:txBody>
                    <a:bodyPr/>
                    <a:lstStyle/>
                    <a:p>
                      <a:pPr marL="0" marR="0" lvl="0" indent="0" algn="ctr" rtl="0">
                        <a:spcBef>
                          <a:spcPts val="0"/>
                        </a:spcBef>
                        <a:spcAft>
                          <a:spcPts val="0"/>
                        </a:spcAft>
                        <a:buNone/>
                      </a:pPr>
                      <a:r>
                        <a:rPr lang="en-US" sz="1800" dirty="0"/>
                        <a:t>$3,489,890</a:t>
                      </a:r>
                      <a:endParaRPr dirty="0"/>
                    </a:p>
                  </a:txBody>
                  <a:tcPr marL="91450" marR="91450" marT="45725" marB="45725"/>
                </a:tc>
                <a:extLst>
                  <a:ext uri="{0D108BD9-81ED-4DB2-BD59-A6C34878D82A}">
                    <a16:rowId xmlns:a16="http://schemas.microsoft.com/office/drawing/2014/main" xmlns="" val="10005"/>
                  </a:ext>
                </a:extLst>
              </a:tr>
              <a:tr h="535887">
                <a:tc>
                  <a:txBody>
                    <a:bodyPr/>
                    <a:lstStyle/>
                    <a:p>
                      <a:pPr marL="0" marR="0" lvl="0" indent="0" algn="l" rtl="0">
                        <a:spcBef>
                          <a:spcPts val="0"/>
                        </a:spcBef>
                        <a:spcAft>
                          <a:spcPts val="0"/>
                        </a:spcAft>
                        <a:buNone/>
                      </a:pPr>
                      <a:r>
                        <a:rPr lang="en-US" sz="1600" dirty="0"/>
                        <a:t>Unreserved FB Increase                                                  19-20 to 20-21</a:t>
                      </a:r>
                      <a:endParaRPr sz="1600" dirty="0"/>
                    </a:p>
                  </a:txBody>
                  <a:tcPr marL="91450" marR="91450" marT="45725" marB="45725"/>
                </a:tc>
                <a:tc>
                  <a:txBody>
                    <a:bodyPr/>
                    <a:lstStyle/>
                    <a:p>
                      <a:pPr marL="0" marR="0" lvl="0" indent="0" algn="ctr" rtl="0">
                        <a:spcBef>
                          <a:spcPts val="0"/>
                        </a:spcBef>
                        <a:spcAft>
                          <a:spcPts val="0"/>
                        </a:spcAft>
                        <a:buNone/>
                      </a:pPr>
                      <a:r>
                        <a:rPr lang="en-US" sz="1800" dirty="0"/>
                        <a:t>$   556,349</a:t>
                      </a:r>
                      <a:endParaRPr dirty="0"/>
                    </a:p>
                  </a:txBody>
                  <a:tcPr marL="91450" marR="91450" marT="45725" marB="45725"/>
                </a:tc>
                <a:tc>
                  <a:txBody>
                    <a:bodyPr/>
                    <a:lstStyle/>
                    <a:p>
                      <a:pPr marL="0" marR="0" lvl="0" indent="0" algn="ctr" rtl="0">
                        <a:spcBef>
                          <a:spcPts val="0"/>
                        </a:spcBef>
                        <a:spcAft>
                          <a:spcPts val="0"/>
                        </a:spcAft>
                        <a:buNone/>
                      </a:pPr>
                      <a:r>
                        <a:rPr lang="en-US" sz="1800" dirty="0"/>
                        <a:t>$1,412,271</a:t>
                      </a:r>
                      <a:endParaRPr dirty="0"/>
                    </a:p>
                  </a:txBody>
                  <a:tcPr marL="91450" marR="91450" marT="45725" marB="45725"/>
                </a:tc>
                <a:extLst>
                  <a:ext uri="{0D108BD9-81ED-4DB2-BD59-A6C34878D82A}">
                    <a16:rowId xmlns:a16="http://schemas.microsoft.com/office/drawing/2014/main" xmlns="" val="10006"/>
                  </a:ext>
                </a:extLst>
              </a:tr>
              <a:tr h="338458">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xmlns="" val="10007"/>
                  </a:ext>
                </a:extLst>
              </a:tr>
              <a:tr h="338458">
                <a:tc>
                  <a:txBody>
                    <a:bodyPr/>
                    <a:lstStyle/>
                    <a:p>
                      <a:pPr marL="0" marR="0" lvl="0" indent="0" algn="l" rtl="0">
                        <a:spcBef>
                          <a:spcPts val="0"/>
                        </a:spcBef>
                        <a:spcAft>
                          <a:spcPts val="0"/>
                        </a:spcAft>
                        <a:buNone/>
                      </a:pPr>
                      <a:r>
                        <a:rPr lang="en-US" sz="1600"/>
                        <a:t>Budgeted Inc/(Dec) in FB</a:t>
                      </a:r>
                      <a:endParaRPr sz="1600"/>
                    </a:p>
                  </a:txBody>
                  <a:tcPr marL="91450" marR="91450" marT="45725" marB="45725"/>
                </a:tc>
                <a:tc>
                  <a:txBody>
                    <a:bodyPr/>
                    <a:lstStyle/>
                    <a:p>
                      <a:pPr marL="0" marR="0" lvl="0" indent="0" algn="ctr" rtl="0">
                        <a:spcBef>
                          <a:spcPts val="0"/>
                        </a:spcBef>
                        <a:spcAft>
                          <a:spcPts val="0"/>
                        </a:spcAft>
                        <a:buNone/>
                      </a:pPr>
                      <a:r>
                        <a:rPr lang="en-US" sz="1800" dirty="0"/>
                        <a:t>($  259,219)</a:t>
                      </a:r>
                      <a:endParaRPr dirty="0"/>
                    </a:p>
                  </a:txBody>
                  <a:tcPr marL="91450" marR="91450" marT="45725" marB="45725"/>
                </a:tc>
                <a:tc>
                  <a:txBody>
                    <a:bodyPr/>
                    <a:lstStyle/>
                    <a:p>
                      <a:pPr marL="0" marR="0" lvl="0" indent="0" algn="ctr" rtl="0">
                        <a:spcBef>
                          <a:spcPts val="0"/>
                        </a:spcBef>
                        <a:spcAft>
                          <a:spcPts val="0"/>
                        </a:spcAft>
                        <a:buNone/>
                      </a:pPr>
                      <a:r>
                        <a:rPr lang="en-US" sz="1800" dirty="0"/>
                        <a:t>($  213,031)</a:t>
                      </a:r>
                      <a:endParaRPr dirty="0"/>
                    </a:p>
                  </a:txBody>
                  <a:tcPr marL="91450" marR="91450" marT="45725" marB="45725"/>
                </a:tc>
                <a:extLst>
                  <a:ext uri="{0D108BD9-81ED-4DB2-BD59-A6C34878D82A}">
                    <a16:rowId xmlns:a16="http://schemas.microsoft.com/office/drawing/2014/main" xmlns="" val="10008"/>
                  </a:ext>
                </a:extLst>
              </a:tr>
              <a:tr h="338458">
                <a:tc>
                  <a:txBody>
                    <a:bodyPr/>
                    <a:lstStyle/>
                    <a:p>
                      <a:pPr marL="0" marR="0" lvl="0" indent="0" algn="l" rtl="0">
                        <a:spcBef>
                          <a:spcPts val="0"/>
                        </a:spcBef>
                        <a:spcAft>
                          <a:spcPts val="0"/>
                        </a:spcAft>
                        <a:buNone/>
                      </a:pPr>
                      <a:r>
                        <a:rPr lang="en-US" sz="1600"/>
                        <a:t>Actual Inc/(Dec) in FB</a:t>
                      </a:r>
                      <a:endParaRPr/>
                    </a:p>
                  </a:txBody>
                  <a:tcPr marL="91450" marR="91450" marT="45725" marB="45725"/>
                </a:tc>
                <a:tc>
                  <a:txBody>
                    <a:bodyPr/>
                    <a:lstStyle/>
                    <a:p>
                      <a:pPr marL="0" marR="0" lvl="0" indent="0" algn="ctr" rtl="0">
                        <a:spcBef>
                          <a:spcPts val="0"/>
                        </a:spcBef>
                        <a:spcAft>
                          <a:spcPts val="0"/>
                        </a:spcAft>
                        <a:buNone/>
                      </a:pPr>
                      <a:r>
                        <a:rPr lang="en-US" sz="1800" dirty="0"/>
                        <a:t>$   588,339</a:t>
                      </a:r>
                      <a:endParaRPr dirty="0"/>
                    </a:p>
                  </a:txBody>
                  <a:tcPr marL="91450" marR="91450" marT="45725" marB="45725"/>
                </a:tc>
                <a:tc>
                  <a:txBody>
                    <a:bodyPr/>
                    <a:lstStyle/>
                    <a:p>
                      <a:pPr marL="0" marR="0" lvl="0" indent="0" algn="ctr" rtl="0">
                        <a:spcBef>
                          <a:spcPts val="0"/>
                        </a:spcBef>
                        <a:spcAft>
                          <a:spcPts val="0"/>
                        </a:spcAft>
                        <a:buNone/>
                      </a:pPr>
                      <a:r>
                        <a:rPr lang="en-US" sz="1800" dirty="0"/>
                        <a:t>$1,257,763</a:t>
                      </a:r>
                      <a:endParaRPr dirty="0"/>
                    </a:p>
                  </a:txBody>
                  <a:tcPr marL="91450" marR="91450" marT="45725" marB="45725"/>
                </a:tc>
                <a:extLst>
                  <a:ext uri="{0D108BD9-81ED-4DB2-BD59-A6C34878D82A}">
                    <a16:rowId xmlns:a16="http://schemas.microsoft.com/office/drawing/2014/main" xmlns="" val="10009"/>
                  </a:ext>
                </a:extLst>
              </a:tr>
              <a:tr h="338458">
                <a:tc>
                  <a:txBody>
                    <a:bodyPr/>
                    <a:lstStyle/>
                    <a:p>
                      <a:pPr marL="0" marR="0" lvl="0" indent="0" algn="l" rtl="0">
                        <a:spcBef>
                          <a:spcPts val="0"/>
                        </a:spcBef>
                        <a:spcAft>
                          <a:spcPts val="0"/>
                        </a:spcAft>
                        <a:buNone/>
                      </a:pPr>
                      <a:r>
                        <a:rPr lang="en-US" sz="1600"/>
                        <a:t>Budgeted Enrollment</a:t>
                      </a:r>
                      <a:endParaRPr sz="1600"/>
                    </a:p>
                  </a:txBody>
                  <a:tcPr marL="91450" marR="91450" marT="45725" marB="45725"/>
                </a:tc>
                <a:tc>
                  <a:txBody>
                    <a:bodyPr/>
                    <a:lstStyle/>
                    <a:p>
                      <a:pPr marL="0" marR="0" lvl="0" indent="0" algn="ctr" rtl="0">
                        <a:spcBef>
                          <a:spcPts val="0"/>
                        </a:spcBef>
                        <a:spcAft>
                          <a:spcPts val="0"/>
                        </a:spcAft>
                        <a:buNone/>
                      </a:pPr>
                      <a:r>
                        <a:rPr lang="en-US" sz="1800" dirty="0"/>
                        <a:t>2,366.00</a:t>
                      </a:r>
                      <a:endParaRPr dirty="0"/>
                    </a:p>
                  </a:txBody>
                  <a:tcPr marL="91450" marR="91450" marT="45725" marB="45725"/>
                </a:tc>
                <a:tc>
                  <a:txBody>
                    <a:bodyPr/>
                    <a:lstStyle/>
                    <a:p>
                      <a:pPr marL="0" marR="0" lvl="0" indent="0" algn="ctr" rtl="0">
                        <a:spcBef>
                          <a:spcPts val="0"/>
                        </a:spcBef>
                        <a:spcAft>
                          <a:spcPts val="0"/>
                        </a:spcAft>
                        <a:buNone/>
                      </a:pPr>
                      <a:r>
                        <a:rPr lang="en-US" sz="1800" dirty="0"/>
                        <a:t>2,406.00</a:t>
                      </a:r>
                      <a:endParaRPr dirty="0"/>
                    </a:p>
                  </a:txBody>
                  <a:tcPr marL="91450" marR="91450" marT="45725" marB="45725"/>
                </a:tc>
                <a:extLst>
                  <a:ext uri="{0D108BD9-81ED-4DB2-BD59-A6C34878D82A}">
                    <a16:rowId xmlns:a16="http://schemas.microsoft.com/office/drawing/2014/main" xmlns="" val="10010"/>
                  </a:ext>
                </a:extLst>
              </a:tr>
              <a:tr h="338458">
                <a:tc>
                  <a:txBody>
                    <a:bodyPr/>
                    <a:lstStyle/>
                    <a:p>
                      <a:pPr marL="0" marR="0" lvl="0" indent="0" algn="l" rtl="0">
                        <a:spcBef>
                          <a:spcPts val="0"/>
                        </a:spcBef>
                        <a:spcAft>
                          <a:spcPts val="0"/>
                        </a:spcAft>
                        <a:buNone/>
                      </a:pPr>
                      <a:r>
                        <a:rPr lang="en-US" sz="1600"/>
                        <a:t>Actual Enrollment</a:t>
                      </a:r>
                      <a:endParaRPr/>
                    </a:p>
                  </a:txBody>
                  <a:tcPr marL="91450" marR="91450" marT="45725" marB="45725"/>
                </a:tc>
                <a:tc>
                  <a:txBody>
                    <a:bodyPr/>
                    <a:lstStyle/>
                    <a:p>
                      <a:pPr marL="0" marR="0" lvl="0" indent="0" algn="ctr" rtl="0">
                        <a:spcBef>
                          <a:spcPts val="0"/>
                        </a:spcBef>
                        <a:spcAft>
                          <a:spcPts val="0"/>
                        </a:spcAft>
                        <a:buNone/>
                      </a:pPr>
                      <a:r>
                        <a:rPr lang="en-US" sz="1800" dirty="0"/>
                        <a:t>2,291.39</a:t>
                      </a:r>
                      <a:endParaRPr dirty="0"/>
                    </a:p>
                  </a:txBody>
                  <a:tcPr marL="91450" marR="91450" marT="45725" marB="45725"/>
                </a:tc>
                <a:tc>
                  <a:txBody>
                    <a:bodyPr/>
                    <a:lstStyle/>
                    <a:p>
                      <a:pPr marL="0" marR="0" lvl="0" indent="0" algn="ctr" rtl="0">
                        <a:spcBef>
                          <a:spcPts val="0"/>
                        </a:spcBef>
                        <a:spcAft>
                          <a:spcPts val="0"/>
                        </a:spcAft>
                        <a:buNone/>
                      </a:pPr>
                      <a:r>
                        <a:rPr lang="en-US" sz="1800" dirty="0"/>
                        <a:t>2,387.68</a:t>
                      </a:r>
                      <a:endParaRPr dirty="0"/>
                    </a:p>
                  </a:txBody>
                  <a:tcPr marL="91450" marR="91450" marT="45725" marB="45725"/>
                </a:tc>
                <a:extLst>
                  <a:ext uri="{0D108BD9-81ED-4DB2-BD59-A6C34878D82A}">
                    <a16:rowId xmlns:a16="http://schemas.microsoft.com/office/drawing/2014/main" xmlns="" val="1001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7"/>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959"/>
              <a:buFont typeface="Twentieth Century"/>
              <a:buNone/>
            </a:pPr>
            <a:r>
              <a:rPr lang="en-US" sz="3959"/>
              <a:t>GF Financial Summary-YTD % of Budget</a:t>
            </a:r>
            <a:endParaRPr/>
          </a:p>
        </p:txBody>
      </p:sp>
      <p:sp>
        <p:nvSpPr>
          <p:cNvPr id="2" name="Text Placeholder 1"/>
          <p:cNvSpPr>
            <a:spLocks noGrp="1"/>
          </p:cNvSpPr>
          <p:nvPr>
            <p:ph type="body"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890" y="1615859"/>
            <a:ext cx="8780745" cy="4407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2800"/>
              <a:buFont typeface="Twentieth Century"/>
              <a:buNone/>
            </a:pPr>
            <a:r>
              <a:rPr lang="en-US" sz="2800"/>
              <a:t>Revenues/Expenditures By Object, Compared to Prior Year (does not include transfers)</a:t>
            </a:r>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56" y="1678488"/>
            <a:ext cx="8918532" cy="4396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Detail Revenues Compared to Budget</a:t>
            </a:r>
            <a:endParaRPr lang="en-US" sz="36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82" y="1689184"/>
            <a:ext cx="8906005" cy="4724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8808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Detail Expenditures Compared to Budget</a:t>
            </a:r>
            <a:endParaRPr lang="en-US" sz="3200" dirty="0"/>
          </a:p>
        </p:txBody>
      </p:sp>
      <p:sp>
        <p:nvSpPr>
          <p:cNvPr id="3" name="Text Placeholder 2"/>
          <p:cNvSpPr>
            <a:spLocks noGrp="1"/>
          </p:cNvSpPr>
          <p:nvPr>
            <p:ph type="body"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1748"/>
            <a:ext cx="9144000" cy="4951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0757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959"/>
              <a:buFont typeface="Twentieth Century"/>
              <a:buNone/>
            </a:pPr>
            <a:r>
              <a:rPr lang="en-US" sz="2800" dirty="0"/>
              <a:t>GF Financial </a:t>
            </a:r>
            <a:r>
              <a:rPr lang="en-US" sz="2800" dirty="0" smtClean="0"/>
              <a:t>Summary Comparison to Prior Year</a:t>
            </a:r>
            <a:endParaRPr sz="2800" dirty="0"/>
          </a:p>
        </p:txBody>
      </p:sp>
      <p:sp>
        <p:nvSpPr>
          <p:cNvPr id="2" name="Text Placeholder 1"/>
          <p:cNvSpPr>
            <a:spLocks noGrp="1"/>
          </p:cNvSpPr>
          <p:nvPr>
            <p:ph type="body" idx="1"/>
          </p:nvPr>
        </p:nvSpPr>
        <p:spPr/>
        <p:txBody>
          <a:bodyPr/>
          <a:lstStyle/>
          <a:p>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1633799"/>
            <a:ext cx="8801100" cy="4767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Media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738</TotalTime>
  <Words>1119</Words>
  <Application>Microsoft Office PowerPoint</Application>
  <PresentationFormat>On-screen Show (4:3)</PresentationFormat>
  <Paragraphs>218</Paragraphs>
  <Slides>17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Noto Sans Symbols</vt:lpstr>
      <vt:lpstr>Tw Cen MT</vt:lpstr>
      <vt:lpstr>Century Gothic</vt:lpstr>
      <vt:lpstr>Calibri</vt:lpstr>
      <vt:lpstr>Twentieth Century</vt:lpstr>
      <vt:lpstr>Median</vt:lpstr>
      <vt:lpstr>WOODLAND SCHOOL DISTRICT 2020-2021 YEAR END FINANCIAL SUMMARY</vt:lpstr>
      <vt:lpstr>Historical Fund Balance Summary</vt:lpstr>
      <vt:lpstr>Monthly FB Summary</vt:lpstr>
      <vt:lpstr>Fund Balance/Enrollment</vt:lpstr>
      <vt:lpstr>GF Financial Summary-YTD % of Budget</vt:lpstr>
      <vt:lpstr>Revenues/Expenditures By Object, Compared to Prior Year (does not include transfers)</vt:lpstr>
      <vt:lpstr>Detail Revenues Compared to Budget</vt:lpstr>
      <vt:lpstr>Detail Expenditures Compared to Budget</vt:lpstr>
      <vt:lpstr>GF Financial Summary Comparison to Prior Year</vt:lpstr>
      <vt:lpstr>Levy/Local Dollars</vt:lpstr>
      <vt:lpstr>Transportation &amp; Food Service </vt:lpstr>
      <vt:lpstr>Before and After School Care</vt:lpstr>
      <vt:lpstr>Other Funds</vt:lpstr>
      <vt:lpstr>Capital Projects Fund</vt:lpstr>
      <vt:lpstr>PowerPoint Presentation</vt:lpstr>
      <vt:lpstr>ASB FUND</vt:lpstr>
      <vt:lpstr>TRANSPORTATION VEHICLE FUND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WOODLAND SCHOOL DISTRICT 2019-20120 YEAR END FINANCIAL SUMMARY</dc:title>
  <dc:creator>Brown, Stacy</dc:creator>
  <cp:lastModifiedBy>Stacy</cp:lastModifiedBy>
  <cp:revision>22</cp:revision>
  <dcterms:modified xsi:type="dcterms:W3CDTF">2021-12-10T04:36:27Z</dcterms:modified>
</cp:coreProperties>
</file>