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6" r:id="rId8"/>
    <p:sldId id="268" r:id="rId9"/>
    <p:sldId id="269" r:id="rId10"/>
    <p:sldId id="270" r:id="rId11"/>
    <p:sldId id="271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14DD3B-93A1-44D5-A431-96E65CA33BB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1417739"/>
            <a:ext cx="7766936" cy="2633097"/>
          </a:xfrm>
        </p:spPr>
        <p:txBody>
          <a:bodyPr/>
          <a:lstStyle/>
          <a:p>
            <a:pPr algn="ctr"/>
            <a:r>
              <a:rPr lang="en-US" dirty="0"/>
              <a:t>July 2021 Financial Report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6E0177-5D0F-43F2-ADC0-F13B0EDD59A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Board Meeting – August 25, 2021</a:t>
            </a:r>
          </a:p>
        </p:txBody>
      </p:sp>
    </p:spTree>
    <p:extLst>
      <p:ext uri="{BB962C8B-B14F-4D97-AF65-F5344CB8AC3E}">
        <p14:creationId xmlns:p14="http://schemas.microsoft.com/office/powerpoint/2010/main" val="42419421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July 2021 Budget Status Report – ASB Fund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283F33F-7D5E-46E8-B2BF-0F86F947363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01148" y="1325217"/>
            <a:ext cx="7506737" cy="4923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56137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CA3C2-26EF-4AF1-909B-9DBD7FA8C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489358"/>
          </a:xfrm>
        </p:spPr>
        <p:txBody>
          <a:bodyPr>
            <a:normAutofit/>
          </a:bodyPr>
          <a:lstStyle/>
          <a:p>
            <a:r>
              <a:rPr lang="en-US" sz="2000" dirty="0"/>
              <a:t>July 2021 Budget Status Report – Transportation Vehicle Fund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5BD821F8-0CA7-45B0-87B5-D234BE3BF47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7166" y="1404730"/>
            <a:ext cx="7394712" cy="4843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951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192A-0166-4934-8848-94D1D5640D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Month-End Fund Balances – Actual and Projected (through 8/31/21)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C3AB6470-4A57-4E09-ACB1-A7722EE0678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930400"/>
            <a:ext cx="9010005" cy="4536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172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A7AF1A-13AA-498C-B967-416F9A83F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– Prior YTD and Current YTD Comparison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5FC9165-EBB2-434A-857B-06A7983C5B0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334" y="1930400"/>
            <a:ext cx="5638418" cy="4443896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78606F0C-2C12-4AFB-A4E5-2170E6650E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25199" y="1930399"/>
            <a:ext cx="3672958" cy="21740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36ED8575-05A4-47E9-982B-4F20594D854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5199" y="4104498"/>
            <a:ext cx="3672958" cy="2269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600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0309F6-BFB1-4999-A016-850BF3B0F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Financial Forecast – Actual thru 7/31/21 and Projections thru 8/31/21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1E913F09-2676-4811-A503-3A357AF430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7410" y="2160588"/>
            <a:ext cx="8306592" cy="4087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080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AF814-C5AA-4FB0-8C79-423531DD01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Revenue Summary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DB22786-6807-4DB1-BEA2-CFC8DF2A671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00005" y="2160588"/>
            <a:ext cx="7952027" cy="38814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0195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29AA6-0987-4A0C-98A1-E7E771AC0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Fund Expenditure Summary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1FE6323-2033-4995-A501-315EBB6974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4888" y="1563758"/>
            <a:ext cx="8309112" cy="4684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57227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July 2021 Budget Status Report – General Fund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7AE4D3A-DC75-4613-B0C6-382614856F1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6591" y="1311965"/>
            <a:ext cx="7646505" cy="5062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95075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July 2021 Budget Status Report – Capital Projects Fund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8E6A4560-BC5C-442A-98F0-C40B3A80F3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87896" y="1378226"/>
            <a:ext cx="7712765" cy="5035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456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65700-EE81-41B2-A044-F8F49459FC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8596668" cy="522914"/>
          </a:xfrm>
        </p:spPr>
        <p:txBody>
          <a:bodyPr>
            <a:normAutofit/>
          </a:bodyPr>
          <a:lstStyle/>
          <a:p>
            <a:r>
              <a:rPr lang="en-US" sz="2400" dirty="0"/>
              <a:t>July 2021 Budget Status Report – Debt Service Fund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970BA41B-C76C-465F-B268-135798B297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39687" y="1524000"/>
            <a:ext cx="6864625" cy="4956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8061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283</TotalTime>
  <Words>92</Words>
  <Application>Microsoft Office PowerPoint</Application>
  <PresentationFormat>Widescreen</PresentationFormat>
  <Paragraphs>12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Trebuchet MS</vt:lpstr>
      <vt:lpstr>Wingdings 3</vt:lpstr>
      <vt:lpstr>Facet</vt:lpstr>
      <vt:lpstr>July 2021 Financial Report</vt:lpstr>
      <vt:lpstr>Month-End Fund Balances – Actual and Projected (through 8/31/21)</vt:lpstr>
      <vt:lpstr>General Fund – Prior YTD and Current YTD Comparison</vt:lpstr>
      <vt:lpstr>Financial Forecast – Actual thru 7/31/21 and Projections thru 8/31/21</vt:lpstr>
      <vt:lpstr>General Fund Revenue Summary</vt:lpstr>
      <vt:lpstr>General Fund Expenditure Summary</vt:lpstr>
      <vt:lpstr>July 2021 Budget Status Report – General Fund</vt:lpstr>
      <vt:lpstr>July 2021 Budget Status Report – Capital Projects Fund</vt:lpstr>
      <vt:lpstr>July 2021 Budget Status Report – Debt Service Fund</vt:lpstr>
      <vt:lpstr>July 2021 Budget Status Report – ASB Fund</vt:lpstr>
      <vt:lpstr>July 2021 Budget Status Report – Transportation Vehicle Fund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Woodland SD – April 2021 Financial Report</dc:title>
  <dc:creator>Brown, Stacy</dc:creator>
  <cp:lastModifiedBy>Brown, Stacy</cp:lastModifiedBy>
  <cp:revision>20</cp:revision>
  <dcterms:created xsi:type="dcterms:W3CDTF">2021-05-20T20:58:51Z</dcterms:created>
  <dcterms:modified xsi:type="dcterms:W3CDTF">2021-08-19T21:30:02Z</dcterms:modified>
</cp:coreProperties>
</file>