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6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DD3B-93A1-44D5-A431-96E65CA33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417739"/>
            <a:ext cx="7766936" cy="2633097"/>
          </a:xfrm>
        </p:spPr>
        <p:txBody>
          <a:bodyPr/>
          <a:lstStyle/>
          <a:p>
            <a:pPr algn="ctr"/>
            <a:r>
              <a:rPr lang="en-US" dirty="0"/>
              <a:t>July 2021 Financial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6E0177-5D0F-43F2-ADC0-F13B0EDD59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Board Meeting – August 25, 2021</a:t>
            </a:r>
          </a:p>
        </p:txBody>
      </p:sp>
    </p:spTree>
    <p:extLst>
      <p:ext uri="{BB962C8B-B14F-4D97-AF65-F5344CB8AC3E}">
        <p14:creationId xmlns:p14="http://schemas.microsoft.com/office/powerpoint/2010/main" val="424194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July 2021 Budget Status Report – ASB Fund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283F33F-7D5E-46E8-B2BF-0F86F94736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1148" y="1325217"/>
            <a:ext cx="7506737" cy="492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13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CA3C2-26EF-4AF1-909B-9DBD7FA8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9358"/>
          </a:xfrm>
        </p:spPr>
        <p:txBody>
          <a:bodyPr>
            <a:normAutofit/>
          </a:bodyPr>
          <a:lstStyle/>
          <a:p>
            <a:r>
              <a:rPr lang="en-US" sz="2000" dirty="0"/>
              <a:t>July 2021 Budget Status Report – Transportation Vehicle Fund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BD821F8-0CA7-45B0-87B5-D234BE3BF4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7166" y="1404730"/>
            <a:ext cx="7394712" cy="4843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95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192A-0166-4934-8848-94D1D564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Month-End Fund Balances – Actual and Projected (through 8/31/21)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AB6470-4A57-4E09-ACB1-A7722EE06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930400"/>
            <a:ext cx="9010005" cy="453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17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7AF1A-13AA-498C-B967-416F9A83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– Prior YTD and Current YTD Comparison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5FC9165-EBB2-434A-857B-06A7983C5B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930400"/>
            <a:ext cx="5638418" cy="44438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606F0C-2C12-4AFB-A4E5-2170E6650E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5199" y="1930399"/>
            <a:ext cx="3672958" cy="21740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ED8575-05A4-47E9-982B-4F20594D85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199" y="4104498"/>
            <a:ext cx="3672958" cy="226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08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309F6-BFB1-4999-A016-850BF3B0F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Forecast – Actual thru 7/31/21 and Projections thru 8/31/21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E913F09-2676-4811-A503-3A357AF430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7410" y="2160588"/>
            <a:ext cx="8306592" cy="408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80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AF814-C5AA-4FB0-8C79-423531DD0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Revenue Summary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B22786-6807-4DB1-BEA2-CFC8DF2A67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005" y="2160588"/>
            <a:ext cx="7952027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195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29AA6-0987-4A0C-98A1-E7E771AC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Expenditure Summary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FE6323-2033-4995-A501-315EBB697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4888" y="1563758"/>
            <a:ext cx="8309112" cy="468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22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July 2021 Budget Status Report – General Fund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AE4D3A-DC75-4613-B0C6-382614856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591" y="1311965"/>
            <a:ext cx="7646505" cy="506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0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July 2021 Budget Status Report – Capital Projects Fund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E6A4560-BC5C-442A-98F0-C40B3A80F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7896" y="1378226"/>
            <a:ext cx="7712765" cy="503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45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5700-EE81-41B2-A044-F8F49459F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22914"/>
          </a:xfrm>
        </p:spPr>
        <p:txBody>
          <a:bodyPr>
            <a:normAutofit/>
          </a:bodyPr>
          <a:lstStyle/>
          <a:p>
            <a:r>
              <a:rPr lang="en-US" sz="2400" dirty="0"/>
              <a:t>July 2021 Budget Status Report – Debt Service Fund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70BA41B-C76C-465F-B268-135798B297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687" y="1524000"/>
            <a:ext cx="6864625" cy="4956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061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283</TotalTime>
  <Words>92</Words>
  <Application>Microsoft Office PowerPoint</Application>
  <PresentationFormat>Widescreen</PresentationFormat>
  <Paragraphs>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July 2021 Financial Report</vt:lpstr>
      <vt:lpstr>Month-End Fund Balances – Actual and Projected (through 8/31/21)</vt:lpstr>
      <vt:lpstr>General Fund – Prior YTD and Current YTD Comparison</vt:lpstr>
      <vt:lpstr>Financial Forecast – Actual thru 7/31/21 and Projections thru 8/31/21</vt:lpstr>
      <vt:lpstr>General Fund Revenue Summary</vt:lpstr>
      <vt:lpstr>General Fund Expenditure Summary</vt:lpstr>
      <vt:lpstr>July 2021 Budget Status Report – General Fund</vt:lpstr>
      <vt:lpstr>July 2021 Budget Status Report – Capital Projects Fund</vt:lpstr>
      <vt:lpstr>July 2021 Budget Status Report – Debt Service Fund</vt:lpstr>
      <vt:lpstr>July 2021 Budget Status Report – ASB Fund</vt:lpstr>
      <vt:lpstr>July 2021 Budget Status Report – Transportation Vehicle Fund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Woodland SD – April 2021 Financial Report</dc:title>
  <dc:creator>Brown, Stacy</dc:creator>
  <cp:lastModifiedBy>Brown, Stacy</cp:lastModifiedBy>
  <cp:revision>20</cp:revision>
  <dcterms:created xsi:type="dcterms:W3CDTF">2021-05-20T20:58:51Z</dcterms:created>
  <dcterms:modified xsi:type="dcterms:W3CDTF">2021-08-19T21:30:02Z</dcterms:modified>
</cp:coreProperties>
</file>