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67" r:id="rId3"/>
    <p:sldId id="270" r:id="rId4"/>
    <p:sldId id="268" r:id="rId5"/>
    <p:sldId id="269" r:id="rId6"/>
    <p:sldId id="266" r:id="rId7"/>
    <p:sldId id="271" r:id="rId8"/>
    <p:sldId id="272" r:id="rId9"/>
  </p:sldIdLst>
  <p:sldSz cx="9144000" cy="6858000" type="screen4x3"/>
  <p:notesSz cx="6858000" cy="89947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ley, Asha" initials="RA" lastIdx="1" clrIdx="0">
    <p:extLst>
      <p:ext uri="{19B8F6BF-5375-455C-9EA6-DF929625EA0E}">
        <p15:presenceInfo xmlns:p15="http://schemas.microsoft.com/office/powerpoint/2012/main" userId="S-1-5-21-1993962763-725345543-839522115-256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166" autoAdjust="0"/>
  </p:normalViewPr>
  <p:slideViewPr>
    <p:cSldViewPr>
      <p:cViewPr varScale="1">
        <p:scale>
          <a:sx n="68" d="100"/>
          <a:sy n="68" d="100"/>
        </p:scale>
        <p:origin x="1882"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2.xml.rels><?xml version="1.0" encoding="UTF-8" standalone="yes"?>
<Relationships xmlns="http://schemas.openxmlformats.org/package/2006/relationships"><Relationship Id="rId1" Type="http://schemas.openxmlformats.org/officeDocument/2006/relationships/image" Target="../media/image6.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A1297B6-2FD2-433E-A8DE-A1766DB1E7E4}"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F9530E42-D660-4813-A989-347909A3AE83}">
      <dgm:prSet phldrT="[Text]"/>
      <dgm:spPr/>
      <dgm:t>
        <a:bodyPr/>
        <a:lstStyle/>
        <a:p>
          <a:r>
            <a:rPr lang="en-US" dirty="0" smtClean="0"/>
            <a:t>Traditional Setting</a:t>
          </a:r>
          <a:endParaRPr lang="en-US" dirty="0"/>
        </a:p>
      </dgm:t>
    </dgm:pt>
    <dgm:pt modelId="{BBE2E9DC-55AD-45DC-AA91-9D8E63881616}" type="parTrans" cxnId="{8F10CA12-1908-4F89-930B-B74AEA86AFCB}">
      <dgm:prSet/>
      <dgm:spPr/>
      <dgm:t>
        <a:bodyPr/>
        <a:lstStyle/>
        <a:p>
          <a:endParaRPr lang="en-US"/>
        </a:p>
      </dgm:t>
    </dgm:pt>
    <dgm:pt modelId="{67DCB1ED-AA5E-421B-8473-E22517BC6D46}" type="sibTrans" cxnId="{8F10CA12-1908-4F89-930B-B74AEA86AFCB}">
      <dgm:prSet/>
      <dgm:spPr/>
      <dgm:t>
        <a:bodyPr/>
        <a:lstStyle/>
        <a:p>
          <a:endParaRPr lang="en-US"/>
        </a:p>
      </dgm:t>
    </dgm:pt>
    <dgm:pt modelId="{6D538E8F-61F9-47D4-8374-E037BCBB9B58}">
      <dgm:prSet phldrT="[Text]"/>
      <dgm:spPr/>
      <dgm:t>
        <a:bodyPr/>
        <a:lstStyle/>
        <a:p>
          <a:r>
            <a:rPr lang="en-US" dirty="0" smtClean="0"/>
            <a:t>WPS</a:t>
          </a:r>
          <a:endParaRPr lang="en-US" dirty="0"/>
        </a:p>
      </dgm:t>
    </dgm:pt>
    <dgm:pt modelId="{4C34ABC3-C830-46FE-A351-9633F6BB9153}" type="parTrans" cxnId="{39BD1494-BE0F-4C20-9186-75F461AB4DF7}">
      <dgm:prSet/>
      <dgm:spPr/>
      <dgm:t>
        <a:bodyPr/>
        <a:lstStyle/>
        <a:p>
          <a:endParaRPr lang="en-US"/>
        </a:p>
      </dgm:t>
    </dgm:pt>
    <dgm:pt modelId="{63EF0BFE-A279-47B7-AB5F-584149CC655A}" type="sibTrans" cxnId="{39BD1494-BE0F-4C20-9186-75F461AB4DF7}">
      <dgm:prSet/>
      <dgm:spPr/>
      <dgm:t>
        <a:bodyPr/>
        <a:lstStyle/>
        <a:p>
          <a:endParaRPr lang="en-US"/>
        </a:p>
      </dgm:t>
    </dgm:pt>
    <dgm:pt modelId="{3D409D8F-06F3-47FA-BCB5-26475A5533E4}">
      <dgm:prSet phldrT="[Text]"/>
      <dgm:spPr/>
      <dgm:t>
        <a:bodyPr/>
        <a:lstStyle/>
        <a:p>
          <a:r>
            <a:rPr lang="en-US" smtClean="0"/>
            <a:t>Alternative Setting</a:t>
          </a:r>
          <a:endParaRPr lang="en-US" dirty="0"/>
        </a:p>
      </dgm:t>
    </dgm:pt>
    <dgm:pt modelId="{BE5633F9-13C4-4AE3-A0C4-9058FE91EC94}" type="parTrans" cxnId="{52756941-D262-4ED9-ADD7-E68E2D445AA8}">
      <dgm:prSet/>
      <dgm:spPr/>
      <dgm:t>
        <a:bodyPr/>
        <a:lstStyle/>
        <a:p>
          <a:endParaRPr lang="en-US"/>
        </a:p>
      </dgm:t>
    </dgm:pt>
    <dgm:pt modelId="{77E6E6EC-5464-4989-A5B8-E22841F90A50}" type="sibTrans" cxnId="{52756941-D262-4ED9-ADD7-E68E2D445AA8}">
      <dgm:prSet/>
      <dgm:spPr/>
      <dgm:t>
        <a:bodyPr/>
        <a:lstStyle/>
        <a:p>
          <a:endParaRPr lang="en-US"/>
        </a:p>
      </dgm:t>
    </dgm:pt>
    <dgm:pt modelId="{9D875A1D-916F-4D07-8CBD-C535365024AC}">
      <dgm:prSet phldrT="[Text]"/>
      <dgm:spPr/>
      <dgm:t>
        <a:bodyPr/>
        <a:lstStyle/>
        <a:p>
          <a:r>
            <a:rPr lang="en-US" dirty="0" smtClean="0"/>
            <a:t>Alternative Learning Setting</a:t>
          </a:r>
          <a:endParaRPr lang="en-US" dirty="0"/>
        </a:p>
      </dgm:t>
    </dgm:pt>
    <dgm:pt modelId="{8799CEA1-9A65-4759-877F-F4A33FA68E06}" type="parTrans" cxnId="{BC834691-FC25-4683-93CB-77322FB563CA}">
      <dgm:prSet/>
      <dgm:spPr/>
      <dgm:t>
        <a:bodyPr/>
        <a:lstStyle/>
        <a:p>
          <a:endParaRPr lang="en-US"/>
        </a:p>
      </dgm:t>
    </dgm:pt>
    <dgm:pt modelId="{A7D8F572-88DD-4788-AF42-3F3AA7B50330}" type="sibTrans" cxnId="{BC834691-FC25-4683-93CB-77322FB563CA}">
      <dgm:prSet/>
      <dgm:spPr/>
      <dgm:t>
        <a:bodyPr/>
        <a:lstStyle/>
        <a:p>
          <a:endParaRPr lang="en-US"/>
        </a:p>
      </dgm:t>
    </dgm:pt>
    <dgm:pt modelId="{A0CBD956-29B3-4C2C-A505-4813E5EE5FCC}">
      <dgm:prSet phldrT="[Text]"/>
      <dgm:spPr/>
      <dgm:t>
        <a:bodyPr/>
        <a:lstStyle/>
        <a:p>
          <a:r>
            <a:rPr lang="en-US" dirty="0" smtClean="0"/>
            <a:t>Home Setting</a:t>
          </a:r>
          <a:endParaRPr lang="en-US" dirty="0"/>
        </a:p>
      </dgm:t>
    </dgm:pt>
    <dgm:pt modelId="{CED543A7-C078-462B-91F4-989C6CF0FCA4}" type="parTrans" cxnId="{0E5036AA-438C-47B3-9667-528B543C0C06}">
      <dgm:prSet/>
      <dgm:spPr/>
      <dgm:t>
        <a:bodyPr/>
        <a:lstStyle/>
        <a:p>
          <a:endParaRPr lang="en-US"/>
        </a:p>
      </dgm:t>
    </dgm:pt>
    <dgm:pt modelId="{9DF44B8C-64FB-4AEB-B5B4-B84CE7670510}" type="sibTrans" cxnId="{0E5036AA-438C-47B3-9667-528B543C0C06}">
      <dgm:prSet/>
      <dgm:spPr/>
      <dgm:t>
        <a:bodyPr/>
        <a:lstStyle/>
        <a:p>
          <a:endParaRPr lang="en-US"/>
        </a:p>
      </dgm:t>
    </dgm:pt>
    <dgm:pt modelId="{E2306FC2-A9CB-4917-AC45-A793C3B202B5}">
      <dgm:prSet phldrT="[Text]"/>
      <dgm:spPr/>
      <dgm:t>
        <a:bodyPr/>
        <a:lstStyle/>
        <a:p>
          <a:r>
            <a:rPr lang="en-US" dirty="0" smtClean="0"/>
            <a:t>Home School</a:t>
          </a:r>
          <a:endParaRPr lang="en-US" dirty="0"/>
        </a:p>
      </dgm:t>
    </dgm:pt>
    <dgm:pt modelId="{616DD3A2-E218-4810-A01C-CE4C3692D09B}" type="parTrans" cxnId="{34B5CD10-17AC-4780-A683-88DD54DFCEE5}">
      <dgm:prSet/>
      <dgm:spPr/>
      <dgm:t>
        <a:bodyPr/>
        <a:lstStyle/>
        <a:p>
          <a:endParaRPr lang="en-US"/>
        </a:p>
      </dgm:t>
    </dgm:pt>
    <dgm:pt modelId="{89F592EF-3A9F-4C4F-B90A-6C79235877EF}" type="sibTrans" cxnId="{34B5CD10-17AC-4780-A683-88DD54DFCEE5}">
      <dgm:prSet/>
      <dgm:spPr/>
      <dgm:t>
        <a:bodyPr/>
        <a:lstStyle/>
        <a:p>
          <a:endParaRPr lang="en-US"/>
        </a:p>
      </dgm:t>
    </dgm:pt>
    <dgm:pt modelId="{2202B493-C384-4538-9015-A7A92E030583}">
      <dgm:prSet phldrT="[Text]"/>
      <dgm:spPr/>
      <dgm:t>
        <a:bodyPr/>
        <a:lstStyle/>
        <a:p>
          <a:r>
            <a:rPr lang="en-US" dirty="0" smtClean="0"/>
            <a:t>WIS</a:t>
          </a:r>
          <a:endParaRPr lang="en-US" dirty="0"/>
        </a:p>
      </dgm:t>
    </dgm:pt>
    <dgm:pt modelId="{2EE07146-19C0-4AE9-B53D-5BDF829DE039}" type="parTrans" cxnId="{E18D2357-CF05-4EEF-AC24-0A25FCC29098}">
      <dgm:prSet/>
      <dgm:spPr/>
      <dgm:t>
        <a:bodyPr/>
        <a:lstStyle/>
        <a:p>
          <a:endParaRPr lang="en-US"/>
        </a:p>
      </dgm:t>
    </dgm:pt>
    <dgm:pt modelId="{99A060AD-7873-4AF8-9035-D53CCBD05D34}" type="sibTrans" cxnId="{E18D2357-CF05-4EEF-AC24-0A25FCC29098}">
      <dgm:prSet/>
      <dgm:spPr/>
      <dgm:t>
        <a:bodyPr/>
        <a:lstStyle/>
        <a:p>
          <a:endParaRPr lang="en-US"/>
        </a:p>
      </dgm:t>
    </dgm:pt>
    <dgm:pt modelId="{3D367436-4199-4597-B001-1297DB6D8F39}">
      <dgm:prSet phldrT="[Text]"/>
      <dgm:spPr/>
      <dgm:t>
        <a:bodyPr/>
        <a:lstStyle/>
        <a:p>
          <a:r>
            <a:rPr lang="en-US" dirty="0" smtClean="0"/>
            <a:t>WMS </a:t>
          </a:r>
          <a:endParaRPr lang="en-US" dirty="0"/>
        </a:p>
      </dgm:t>
    </dgm:pt>
    <dgm:pt modelId="{9C0F6CC9-86CE-4330-8C0A-4ECD3D2E31C1}" type="parTrans" cxnId="{4032F90A-C5D6-45F3-B8C1-E164EFC9489A}">
      <dgm:prSet/>
      <dgm:spPr/>
      <dgm:t>
        <a:bodyPr/>
        <a:lstStyle/>
        <a:p>
          <a:endParaRPr lang="en-US"/>
        </a:p>
      </dgm:t>
    </dgm:pt>
    <dgm:pt modelId="{3F6CDEB7-6CDD-4543-A8E1-02751C4BB35C}" type="sibTrans" cxnId="{4032F90A-C5D6-45F3-B8C1-E164EFC9489A}">
      <dgm:prSet/>
      <dgm:spPr/>
      <dgm:t>
        <a:bodyPr/>
        <a:lstStyle/>
        <a:p>
          <a:endParaRPr lang="en-US"/>
        </a:p>
      </dgm:t>
    </dgm:pt>
    <dgm:pt modelId="{BDE5F6FD-6A34-4CD6-8BA5-EF2D5DCAA7B9}">
      <dgm:prSet phldrT="[Text]"/>
      <dgm:spPr/>
      <dgm:t>
        <a:bodyPr/>
        <a:lstStyle/>
        <a:p>
          <a:r>
            <a:rPr lang="en-US" dirty="0" smtClean="0"/>
            <a:t>WHS</a:t>
          </a:r>
          <a:endParaRPr lang="en-US" dirty="0"/>
        </a:p>
      </dgm:t>
    </dgm:pt>
    <dgm:pt modelId="{B00477CF-4562-4940-BC24-2E91021CB17F}" type="parTrans" cxnId="{379F76F5-1BB9-4CD3-BF1A-990CCADF8233}">
      <dgm:prSet/>
      <dgm:spPr/>
      <dgm:t>
        <a:bodyPr/>
        <a:lstStyle/>
        <a:p>
          <a:endParaRPr lang="en-US"/>
        </a:p>
      </dgm:t>
    </dgm:pt>
    <dgm:pt modelId="{063A2A9C-785B-4C27-9E00-0E32330F625B}" type="sibTrans" cxnId="{379F76F5-1BB9-4CD3-BF1A-990CCADF8233}">
      <dgm:prSet/>
      <dgm:spPr/>
      <dgm:t>
        <a:bodyPr/>
        <a:lstStyle/>
        <a:p>
          <a:endParaRPr lang="en-US"/>
        </a:p>
      </dgm:t>
    </dgm:pt>
    <dgm:pt modelId="{A77A014D-A0C7-4257-A409-31888FD88955}">
      <dgm:prSet phldrT="[Text]"/>
      <dgm:spPr/>
      <dgm:t>
        <a:bodyPr/>
        <a:lstStyle/>
        <a:p>
          <a:r>
            <a:rPr lang="en-US" dirty="0" smtClean="0"/>
            <a:t>TEAM</a:t>
          </a:r>
          <a:endParaRPr lang="en-US" dirty="0"/>
        </a:p>
      </dgm:t>
    </dgm:pt>
    <dgm:pt modelId="{8EE85685-E2AB-4318-A642-1A9D92CCC546}" type="parTrans" cxnId="{64C59D5F-AB1D-4A2E-B83F-037F167E2AC9}">
      <dgm:prSet/>
      <dgm:spPr/>
      <dgm:t>
        <a:bodyPr/>
        <a:lstStyle/>
        <a:p>
          <a:endParaRPr lang="en-US"/>
        </a:p>
      </dgm:t>
    </dgm:pt>
    <dgm:pt modelId="{7BEB6812-EB37-43E6-BB58-9DC66F90C99B}" type="sibTrans" cxnId="{64C59D5F-AB1D-4A2E-B83F-037F167E2AC9}">
      <dgm:prSet/>
      <dgm:spPr/>
      <dgm:t>
        <a:bodyPr/>
        <a:lstStyle/>
        <a:p>
          <a:endParaRPr lang="en-US"/>
        </a:p>
      </dgm:t>
    </dgm:pt>
    <dgm:pt modelId="{3FCA5D06-FB79-4AD3-B560-EA6DF7D4B485}" type="pres">
      <dgm:prSet presAssocID="{8A1297B6-2FD2-433E-A8DE-A1766DB1E7E4}" presName="theList" presStyleCnt="0">
        <dgm:presLayoutVars>
          <dgm:dir/>
          <dgm:animLvl val="lvl"/>
          <dgm:resizeHandles val="exact"/>
        </dgm:presLayoutVars>
      </dgm:prSet>
      <dgm:spPr/>
      <dgm:t>
        <a:bodyPr/>
        <a:lstStyle/>
        <a:p>
          <a:endParaRPr lang="en-US"/>
        </a:p>
      </dgm:t>
    </dgm:pt>
    <dgm:pt modelId="{BEAF9795-1319-48FD-8469-B6DA2B8411C9}" type="pres">
      <dgm:prSet presAssocID="{F9530E42-D660-4813-A989-347909A3AE83}" presName="compNode" presStyleCnt="0"/>
      <dgm:spPr/>
    </dgm:pt>
    <dgm:pt modelId="{79EDB5A6-A6D6-41E1-8E0D-22609FDA86D2}" type="pres">
      <dgm:prSet presAssocID="{F9530E42-D660-4813-A989-347909A3AE83}" presName="aNode" presStyleLbl="bgShp" presStyleIdx="0" presStyleCnt="3" custLinFactNeighborX="-38" custLinFactNeighborY="-2361"/>
      <dgm:spPr/>
      <dgm:t>
        <a:bodyPr/>
        <a:lstStyle/>
        <a:p>
          <a:endParaRPr lang="en-US"/>
        </a:p>
      </dgm:t>
    </dgm:pt>
    <dgm:pt modelId="{E548F90C-FE35-48D7-9313-EEA4A4972FE9}" type="pres">
      <dgm:prSet presAssocID="{F9530E42-D660-4813-A989-347909A3AE83}" presName="textNode" presStyleLbl="bgShp" presStyleIdx="0" presStyleCnt="3"/>
      <dgm:spPr/>
      <dgm:t>
        <a:bodyPr/>
        <a:lstStyle/>
        <a:p>
          <a:endParaRPr lang="en-US"/>
        </a:p>
      </dgm:t>
    </dgm:pt>
    <dgm:pt modelId="{D27E02DA-57D2-4C17-9131-E54876AAC3E8}" type="pres">
      <dgm:prSet presAssocID="{F9530E42-D660-4813-A989-347909A3AE83}" presName="compChildNode" presStyleCnt="0"/>
      <dgm:spPr/>
    </dgm:pt>
    <dgm:pt modelId="{3B715638-AAB2-4DE2-84B9-223B25E69570}" type="pres">
      <dgm:prSet presAssocID="{F9530E42-D660-4813-A989-347909A3AE83}" presName="theInnerList" presStyleCnt="0"/>
      <dgm:spPr/>
    </dgm:pt>
    <dgm:pt modelId="{BE31B27D-C1EA-4F39-BF8E-B26C369F927E}" type="pres">
      <dgm:prSet presAssocID="{6D538E8F-61F9-47D4-8374-E037BCBB9B58}" presName="childNode" presStyleLbl="node1" presStyleIdx="0" presStyleCnt="7">
        <dgm:presLayoutVars>
          <dgm:bulletEnabled val="1"/>
        </dgm:presLayoutVars>
      </dgm:prSet>
      <dgm:spPr/>
      <dgm:t>
        <a:bodyPr/>
        <a:lstStyle/>
        <a:p>
          <a:endParaRPr lang="en-US"/>
        </a:p>
      </dgm:t>
    </dgm:pt>
    <dgm:pt modelId="{41FC81E6-7619-436B-882B-35C9265C25BD}" type="pres">
      <dgm:prSet presAssocID="{6D538E8F-61F9-47D4-8374-E037BCBB9B58}" presName="aSpace2" presStyleCnt="0"/>
      <dgm:spPr/>
    </dgm:pt>
    <dgm:pt modelId="{99AE3D18-82C4-4DBF-8AA2-ED336C11FFF2}" type="pres">
      <dgm:prSet presAssocID="{2202B493-C384-4538-9015-A7A92E030583}" presName="childNode" presStyleLbl="node1" presStyleIdx="1" presStyleCnt="7">
        <dgm:presLayoutVars>
          <dgm:bulletEnabled val="1"/>
        </dgm:presLayoutVars>
      </dgm:prSet>
      <dgm:spPr/>
      <dgm:t>
        <a:bodyPr/>
        <a:lstStyle/>
        <a:p>
          <a:endParaRPr lang="en-US"/>
        </a:p>
      </dgm:t>
    </dgm:pt>
    <dgm:pt modelId="{4854C052-03B4-4AC4-A6B0-C292387B7C65}" type="pres">
      <dgm:prSet presAssocID="{2202B493-C384-4538-9015-A7A92E030583}" presName="aSpace2" presStyleCnt="0"/>
      <dgm:spPr/>
    </dgm:pt>
    <dgm:pt modelId="{9257288C-DC4B-46B8-A187-0B9648817B6B}" type="pres">
      <dgm:prSet presAssocID="{3D367436-4199-4597-B001-1297DB6D8F39}" presName="childNode" presStyleLbl="node1" presStyleIdx="2" presStyleCnt="7">
        <dgm:presLayoutVars>
          <dgm:bulletEnabled val="1"/>
        </dgm:presLayoutVars>
      </dgm:prSet>
      <dgm:spPr/>
      <dgm:t>
        <a:bodyPr/>
        <a:lstStyle/>
        <a:p>
          <a:endParaRPr lang="en-US"/>
        </a:p>
      </dgm:t>
    </dgm:pt>
    <dgm:pt modelId="{8E64D71D-2EDD-4CEE-AC7A-27827E1737C0}" type="pres">
      <dgm:prSet presAssocID="{3D367436-4199-4597-B001-1297DB6D8F39}" presName="aSpace2" presStyleCnt="0"/>
      <dgm:spPr/>
    </dgm:pt>
    <dgm:pt modelId="{85F67FF9-CB5D-4E58-9C66-3265F7E691B1}" type="pres">
      <dgm:prSet presAssocID="{BDE5F6FD-6A34-4CD6-8BA5-EF2D5DCAA7B9}" presName="childNode" presStyleLbl="node1" presStyleIdx="3" presStyleCnt="7">
        <dgm:presLayoutVars>
          <dgm:bulletEnabled val="1"/>
        </dgm:presLayoutVars>
      </dgm:prSet>
      <dgm:spPr/>
      <dgm:t>
        <a:bodyPr/>
        <a:lstStyle/>
        <a:p>
          <a:endParaRPr lang="en-US"/>
        </a:p>
      </dgm:t>
    </dgm:pt>
    <dgm:pt modelId="{E4E087B9-B75F-435F-AB64-ACEA25BEFC24}" type="pres">
      <dgm:prSet presAssocID="{F9530E42-D660-4813-A989-347909A3AE83}" presName="aSpace" presStyleCnt="0"/>
      <dgm:spPr/>
    </dgm:pt>
    <dgm:pt modelId="{69B24202-1754-4F9E-8667-352FBB789062}" type="pres">
      <dgm:prSet presAssocID="{3D409D8F-06F3-47FA-BCB5-26475A5533E4}" presName="compNode" presStyleCnt="0"/>
      <dgm:spPr/>
    </dgm:pt>
    <dgm:pt modelId="{C6031475-9122-4762-9CC3-BD8995589BFE}" type="pres">
      <dgm:prSet presAssocID="{3D409D8F-06F3-47FA-BCB5-26475A5533E4}" presName="aNode" presStyleLbl="bgShp" presStyleIdx="1" presStyleCnt="3"/>
      <dgm:spPr/>
      <dgm:t>
        <a:bodyPr/>
        <a:lstStyle/>
        <a:p>
          <a:endParaRPr lang="en-US"/>
        </a:p>
      </dgm:t>
    </dgm:pt>
    <dgm:pt modelId="{1E255649-9E22-4F0E-94A7-D7B270FA2A53}" type="pres">
      <dgm:prSet presAssocID="{3D409D8F-06F3-47FA-BCB5-26475A5533E4}" presName="textNode" presStyleLbl="bgShp" presStyleIdx="1" presStyleCnt="3"/>
      <dgm:spPr/>
      <dgm:t>
        <a:bodyPr/>
        <a:lstStyle/>
        <a:p>
          <a:endParaRPr lang="en-US"/>
        </a:p>
      </dgm:t>
    </dgm:pt>
    <dgm:pt modelId="{3313E2DD-F8F9-42F4-9D86-BF8F8AC71801}" type="pres">
      <dgm:prSet presAssocID="{3D409D8F-06F3-47FA-BCB5-26475A5533E4}" presName="compChildNode" presStyleCnt="0"/>
      <dgm:spPr/>
    </dgm:pt>
    <dgm:pt modelId="{5B746070-2F1D-4E01-A41D-DB4DEFB1FDF8}" type="pres">
      <dgm:prSet presAssocID="{3D409D8F-06F3-47FA-BCB5-26475A5533E4}" presName="theInnerList" presStyleCnt="0"/>
      <dgm:spPr/>
    </dgm:pt>
    <dgm:pt modelId="{91560143-7C4A-435C-9EAC-4A7D4A3AD837}" type="pres">
      <dgm:prSet presAssocID="{9D875A1D-916F-4D07-8CBD-C535365024AC}" presName="childNode" presStyleLbl="node1" presStyleIdx="4" presStyleCnt="7" custScaleX="91500" custScaleY="32205" custLinFactNeighborX="0" custLinFactNeighborY="-98048">
        <dgm:presLayoutVars>
          <dgm:bulletEnabled val="1"/>
        </dgm:presLayoutVars>
      </dgm:prSet>
      <dgm:spPr/>
      <dgm:t>
        <a:bodyPr/>
        <a:lstStyle/>
        <a:p>
          <a:endParaRPr lang="en-US"/>
        </a:p>
      </dgm:t>
    </dgm:pt>
    <dgm:pt modelId="{8BE110A3-EFED-4A5B-A45A-B88F1EFD72F6}" type="pres">
      <dgm:prSet presAssocID="{9D875A1D-916F-4D07-8CBD-C535365024AC}" presName="aSpace2" presStyleCnt="0"/>
      <dgm:spPr/>
    </dgm:pt>
    <dgm:pt modelId="{4CC9B873-2E6F-46DF-8260-2A68F0CC34AB}" type="pres">
      <dgm:prSet presAssocID="{A77A014D-A0C7-4257-A409-31888FD88955}" presName="childNode" presStyleLbl="node1" presStyleIdx="5" presStyleCnt="7" custScaleX="100392" custScaleY="17555" custLinFactY="-11440" custLinFactNeighborX="468" custLinFactNeighborY="-100000">
        <dgm:presLayoutVars>
          <dgm:bulletEnabled val="1"/>
        </dgm:presLayoutVars>
      </dgm:prSet>
      <dgm:spPr/>
      <dgm:t>
        <a:bodyPr/>
        <a:lstStyle/>
        <a:p>
          <a:endParaRPr lang="en-US"/>
        </a:p>
      </dgm:t>
    </dgm:pt>
    <dgm:pt modelId="{231C2DDB-BD27-433D-8673-69BF8A812FDE}" type="pres">
      <dgm:prSet presAssocID="{3D409D8F-06F3-47FA-BCB5-26475A5533E4}" presName="aSpace" presStyleCnt="0"/>
      <dgm:spPr/>
    </dgm:pt>
    <dgm:pt modelId="{9CC71E62-901E-4847-A0A0-5FA96A61400B}" type="pres">
      <dgm:prSet presAssocID="{A0CBD956-29B3-4C2C-A505-4813E5EE5FCC}" presName="compNode" presStyleCnt="0"/>
      <dgm:spPr/>
    </dgm:pt>
    <dgm:pt modelId="{273212F3-3069-43E0-93AC-71C8BA1335BD}" type="pres">
      <dgm:prSet presAssocID="{A0CBD956-29B3-4C2C-A505-4813E5EE5FCC}" presName="aNode" presStyleLbl="bgShp" presStyleIdx="2" presStyleCnt="3"/>
      <dgm:spPr/>
      <dgm:t>
        <a:bodyPr/>
        <a:lstStyle/>
        <a:p>
          <a:endParaRPr lang="en-US"/>
        </a:p>
      </dgm:t>
    </dgm:pt>
    <dgm:pt modelId="{25FAA58C-9F8A-486F-9983-08B3E27E75B5}" type="pres">
      <dgm:prSet presAssocID="{A0CBD956-29B3-4C2C-A505-4813E5EE5FCC}" presName="textNode" presStyleLbl="bgShp" presStyleIdx="2" presStyleCnt="3"/>
      <dgm:spPr/>
      <dgm:t>
        <a:bodyPr/>
        <a:lstStyle/>
        <a:p>
          <a:endParaRPr lang="en-US"/>
        </a:p>
      </dgm:t>
    </dgm:pt>
    <dgm:pt modelId="{23DBB6F2-DE09-4708-AF78-1743F0678633}" type="pres">
      <dgm:prSet presAssocID="{A0CBD956-29B3-4C2C-A505-4813E5EE5FCC}" presName="compChildNode" presStyleCnt="0"/>
      <dgm:spPr/>
    </dgm:pt>
    <dgm:pt modelId="{E3615932-AFEA-4DF8-BD3C-9D66C7CFBABD}" type="pres">
      <dgm:prSet presAssocID="{A0CBD956-29B3-4C2C-A505-4813E5EE5FCC}" presName="theInnerList" presStyleCnt="0"/>
      <dgm:spPr/>
    </dgm:pt>
    <dgm:pt modelId="{B415CCBF-492A-4F1A-BEF4-77BA59B21E2E}" type="pres">
      <dgm:prSet presAssocID="{E2306FC2-A9CB-4917-AC45-A793C3B202B5}" presName="childNode" presStyleLbl="node1" presStyleIdx="6" presStyleCnt="7" custScaleX="99064" custScaleY="24060" custLinFactNeighborX="-2897" custLinFactNeighborY="-33333">
        <dgm:presLayoutVars>
          <dgm:bulletEnabled val="1"/>
        </dgm:presLayoutVars>
      </dgm:prSet>
      <dgm:spPr/>
      <dgm:t>
        <a:bodyPr/>
        <a:lstStyle/>
        <a:p>
          <a:endParaRPr lang="en-US"/>
        </a:p>
      </dgm:t>
    </dgm:pt>
  </dgm:ptLst>
  <dgm:cxnLst>
    <dgm:cxn modelId="{A1D7B849-B3EC-480A-B7DB-8ACCF708CD83}" type="presOf" srcId="{9D875A1D-916F-4D07-8CBD-C535365024AC}" destId="{91560143-7C4A-435C-9EAC-4A7D4A3AD837}" srcOrd="0" destOrd="0" presId="urn:microsoft.com/office/officeart/2005/8/layout/lProcess2"/>
    <dgm:cxn modelId="{69601450-2532-4EF1-B04A-F23E838ECBE9}" type="presOf" srcId="{3D409D8F-06F3-47FA-BCB5-26475A5533E4}" destId="{C6031475-9122-4762-9CC3-BD8995589BFE}" srcOrd="0" destOrd="0" presId="urn:microsoft.com/office/officeart/2005/8/layout/lProcess2"/>
    <dgm:cxn modelId="{8F10CA12-1908-4F89-930B-B74AEA86AFCB}" srcId="{8A1297B6-2FD2-433E-A8DE-A1766DB1E7E4}" destId="{F9530E42-D660-4813-A989-347909A3AE83}" srcOrd="0" destOrd="0" parTransId="{BBE2E9DC-55AD-45DC-AA91-9D8E63881616}" sibTransId="{67DCB1ED-AA5E-421B-8473-E22517BC6D46}"/>
    <dgm:cxn modelId="{AB135597-F4EA-48BC-B0DF-B6D74C71AE2E}" type="presOf" srcId="{A77A014D-A0C7-4257-A409-31888FD88955}" destId="{4CC9B873-2E6F-46DF-8260-2A68F0CC34AB}" srcOrd="0" destOrd="0" presId="urn:microsoft.com/office/officeart/2005/8/layout/lProcess2"/>
    <dgm:cxn modelId="{B957DB2F-0F7C-43CC-A823-BBAB522A9EB0}" type="presOf" srcId="{E2306FC2-A9CB-4917-AC45-A793C3B202B5}" destId="{B415CCBF-492A-4F1A-BEF4-77BA59B21E2E}" srcOrd="0" destOrd="0" presId="urn:microsoft.com/office/officeart/2005/8/layout/lProcess2"/>
    <dgm:cxn modelId="{E18D2357-CF05-4EEF-AC24-0A25FCC29098}" srcId="{F9530E42-D660-4813-A989-347909A3AE83}" destId="{2202B493-C384-4538-9015-A7A92E030583}" srcOrd="1" destOrd="0" parTransId="{2EE07146-19C0-4AE9-B53D-5BDF829DE039}" sibTransId="{99A060AD-7873-4AF8-9035-D53CCBD05D34}"/>
    <dgm:cxn modelId="{4032F90A-C5D6-45F3-B8C1-E164EFC9489A}" srcId="{F9530E42-D660-4813-A989-347909A3AE83}" destId="{3D367436-4199-4597-B001-1297DB6D8F39}" srcOrd="2" destOrd="0" parTransId="{9C0F6CC9-86CE-4330-8C0A-4ECD3D2E31C1}" sibTransId="{3F6CDEB7-6CDD-4543-A8E1-02751C4BB35C}"/>
    <dgm:cxn modelId="{609EC77B-8AD4-437B-A351-AFA46345DF28}" type="presOf" srcId="{2202B493-C384-4538-9015-A7A92E030583}" destId="{99AE3D18-82C4-4DBF-8AA2-ED336C11FFF2}" srcOrd="0" destOrd="0" presId="urn:microsoft.com/office/officeart/2005/8/layout/lProcess2"/>
    <dgm:cxn modelId="{52756941-D262-4ED9-ADD7-E68E2D445AA8}" srcId="{8A1297B6-2FD2-433E-A8DE-A1766DB1E7E4}" destId="{3D409D8F-06F3-47FA-BCB5-26475A5533E4}" srcOrd="1" destOrd="0" parTransId="{BE5633F9-13C4-4AE3-A0C4-9058FE91EC94}" sibTransId="{77E6E6EC-5464-4989-A5B8-E22841F90A50}"/>
    <dgm:cxn modelId="{64C59D5F-AB1D-4A2E-B83F-037F167E2AC9}" srcId="{3D409D8F-06F3-47FA-BCB5-26475A5533E4}" destId="{A77A014D-A0C7-4257-A409-31888FD88955}" srcOrd="1" destOrd="0" parTransId="{8EE85685-E2AB-4318-A642-1A9D92CCC546}" sibTransId="{7BEB6812-EB37-43E6-BB58-9DC66F90C99B}"/>
    <dgm:cxn modelId="{939E86FD-917C-4D44-B41A-D6E97FB98DD4}" type="presOf" srcId="{A0CBD956-29B3-4C2C-A505-4813E5EE5FCC}" destId="{25FAA58C-9F8A-486F-9983-08B3E27E75B5}" srcOrd="1" destOrd="0" presId="urn:microsoft.com/office/officeart/2005/8/layout/lProcess2"/>
    <dgm:cxn modelId="{CD63135E-4508-443A-9097-953BA21F6EE9}" type="presOf" srcId="{F9530E42-D660-4813-A989-347909A3AE83}" destId="{E548F90C-FE35-48D7-9313-EEA4A4972FE9}" srcOrd="1" destOrd="0" presId="urn:microsoft.com/office/officeart/2005/8/layout/lProcess2"/>
    <dgm:cxn modelId="{34B5CD10-17AC-4780-A683-88DD54DFCEE5}" srcId="{A0CBD956-29B3-4C2C-A505-4813E5EE5FCC}" destId="{E2306FC2-A9CB-4917-AC45-A793C3B202B5}" srcOrd="0" destOrd="0" parTransId="{616DD3A2-E218-4810-A01C-CE4C3692D09B}" sibTransId="{89F592EF-3A9F-4C4F-B90A-6C79235877EF}"/>
    <dgm:cxn modelId="{55574CF1-1210-45FE-ACC7-2B0282DA4029}" type="presOf" srcId="{8A1297B6-2FD2-433E-A8DE-A1766DB1E7E4}" destId="{3FCA5D06-FB79-4AD3-B560-EA6DF7D4B485}" srcOrd="0" destOrd="0" presId="urn:microsoft.com/office/officeart/2005/8/layout/lProcess2"/>
    <dgm:cxn modelId="{BC834691-FC25-4683-93CB-77322FB563CA}" srcId="{3D409D8F-06F3-47FA-BCB5-26475A5533E4}" destId="{9D875A1D-916F-4D07-8CBD-C535365024AC}" srcOrd="0" destOrd="0" parTransId="{8799CEA1-9A65-4759-877F-F4A33FA68E06}" sibTransId="{A7D8F572-88DD-4788-AF42-3F3AA7B50330}"/>
    <dgm:cxn modelId="{379F76F5-1BB9-4CD3-BF1A-990CCADF8233}" srcId="{F9530E42-D660-4813-A989-347909A3AE83}" destId="{BDE5F6FD-6A34-4CD6-8BA5-EF2D5DCAA7B9}" srcOrd="3" destOrd="0" parTransId="{B00477CF-4562-4940-BC24-2E91021CB17F}" sibTransId="{063A2A9C-785B-4C27-9E00-0E32330F625B}"/>
    <dgm:cxn modelId="{F70F2F35-4E20-4C82-BB49-10F8C4C5FF84}" type="presOf" srcId="{3D409D8F-06F3-47FA-BCB5-26475A5533E4}" destId="{1E255649-9E22-4F0E-94A7-D7B270FA2A53}" srcOrd="1" destOrd="0" presId="urn:microsoft.com/office/officeart/2005/8/layout/lProcess2"/>
    <dgm:cxn modelId="{8E2CBB26-F1F3-457C-A3C8-2B561156B686}" type="presOf" srcId="{BDE5F6FD-6A34-4CD6-8BA5-EF2D5DCAA7B9}" destId="{85F67FF9-CB5D-4E58-9C66-3265F7E691B1}" srcOrd="0" destOrd="0" presId="urn:microsoft.com/office/officeart/2005/8/layout/lProcess2"/>
    <dgm:cxn modelId="{E39D2702-E8E5-4E0F-ADA0-587919E83659}" type="presOf" srcId="{3D367436-4199-4597-B001-1297DB6D8F39}" destId="{9257288C-DC4B-46B8-A187-0B9648817B6B}" srcOrd="0" destOrd="0" presId="urn:microsoft.com/office/officeart/2005/8/layout/lProcess2"/>
    <dgm:cxn modelId="{39BD1494-BE0F-4C20-9186-75F461AB4DF7}" srcId="{F9530E42-D660-4813-A989-347909A3AE83}" destId="{6D538E8F-61F9-47D4-8374-E037BCBB9B58}" srcOrd="0" destOrd="0" parTransId="{4C34ABC3-C830-46FE-A351-9633F6BB9153}" sibTransId="{63EF0BFE-A279-47B7-AB5F-584149CC655A}"/>
    <dgm:cxn modelId="{1710AB34-8E77-4544-94C9-A511B338D59C}" type="presOf" srcId="{A0CBD956-29B3-4C2C-A505-4813E5EE5FCC}" destId="{273212F3-3069-43E0-93AC-71C8BA1335BD}" srcOrd="0" destOrd="0" presId="urn:microsoft.com/office/officeart/2005/8/layout/lProcess2"/>
    <dgm:cxn modelId="{2AD99621-33D5-43F5-BCCF-CBBF5418F6D2}" type="presOf" srcId="{F9530E42-D660-4813-A989-347909A3AE83}" destId="{79EDB5A6-A6D6-41E1-8E0D-22609FDA86D2}" srcOrd="0" destOrd="0" presId="urn:microsoft.com/office/officeart/2005/8/layout/lProcess2"/>
    <dgm:cxn modelId="{3B61094F-37DE-44FE-9F8D-4CF39A4221D5}" type="presOf" srcId="{6D538E8F-61F9-47D4-8374-E037BCBB9B58}" destId="{BE31B27D-C1EA-4F39-BF8E-B26C369F927E}" srcOrd="0" destOrd="0" presId="urn:microsoft.com/office/officeart/2005/8/layout/lProcess2"/>
    <dgm:cxn modelId="{0E5036AA-438C-47B3-9667-528B543C0C06}" srcId="{8A1297B6-2FD2-433E-A8DE-A1766DB1E7E4}" destId="{A0CBD956-29B3-4C2C-A505-4813E5EE5FCC}" srcOrd="2" destOrd="0" parTransId="{CED543A7-C078-462B-91F4-989C6CF0FCA4}" sibTransId="{9DF44B8C-64FB-4AEB-B5B4-B84CE7670510}"/>
    <dgm:cxn modelId="{3CFFFABA-A527-41FA-AB1F-233405431CBC}" type="presParOf" srcId="{3FCA5D06-FB79-4AD3-B560-EA6DF7D4B485}" destId="{BEAF9795-1319-48FD-8469-B6DA2B8411C9}" srcOrd="0" destOrd="0" presId="urn:microsoft.com/office/officeart/2005/8/layout/lProcess2"/>
    <dgm:cxn modelId="{9E67A3C4-6A8C-48DE-A407-6619A55B7E02}" type="presParOf" srcId="{BEAF9795-1319-48FD-8469-B6DA2B8411C9}" destId="{79EDB5A6-A6D6-41E1-8E0D-22609FDA86D2}" srcOrd="0" destOrd="0" presId="urn:microsoft.com/office/officeart/2005/8/layout/lProcess2"/>
    <dgm:cxn modelId="{98A5E3EA-4FD8-476C-9550-BA17689DC05A}" type="presParOf" srcId="{BEAF9795-1319-48FD-8469-B6DA2B8411C9}" destId="{E548F90C-FE35-48D7-9313-EEA4A4972FE9}" srcOrd="1" destOrd="0" presId="urn:microsoft.com/office/officeart/2005/8/layout/lProcess2"/>
    <dgm:cxn modelId="{70A240F7-ED50-474B-8F8D-8FE818443482}" type="presParOf" srcId="{BEAF9795-1319-48FD-8469-B6DA2B8411C9}" destId="{D27E02DA-57D2-4C17-9131-E54876AAC3E8}" srcOrd="2" destOrd="0" presId="urn:microsoft.com/office/officeart/2005/8/layout/lProcess2"/>
    <dgm:cxn modelId="{1968EFF6-EDD5-473B-8F0E-096772D85896}" type="presParOf" srcId="{D27E02DA-57D2-4C17-9131-E54876AAC3E8}" destId="{3B715638-AAB2-4DE2-84B9-223B25E69570}" srcOrd="0" destOrd="0" presId="urn:microsoft.com/office/officeart/2005/8/layout/lProcess2"/>
    <dgm:cxn modelId="{7F32360C-40F7-4E30-BC2F-1DD5AA4E627C}" type="presParOf" srcId="{3B715638-AAB2-4DE2-84B9-223B25E69570}" destId="{BE31B27D-C1EA-4F39-BF8E-B26C369F927E}" srcOrd="0" destOrd="0" presId="urn:microsoft.com/office/officeart/2005/8/layout/lProcess2"/>
    <dgm:cxn modelId="{2F0CB6EA-8CFB-4FD0-87D6-0ECA0CBA1137}" type="presParOf" srcId="{3B715638-AAB2-4DE2-84B9-223B25E69570}" destId="{41FC81E6-7619-436B-882B-35C9265C25BD}" srcOrd="1" destOrd="0" presId="urn:microsoft.com/office/officeart/2005/8/layout/lProcess2"/>
    <dgm:cxn modelId="{6AF854A2-1F4C-47CD-AE01-2CA2CA9818DB}" type="presParOf" srcId="{3B715638-AAB2-4DE2-84B9-223B25E69570}" destId="{99AE3D18-82C4-4DBF-8AA2-ED336C11FFF2}" srcOrd="2" destOrd="0" presId="urn:microsoft.com/office/officeart/2005/8/layout/lProcess2"/>
    <dgm:cxn modelId="{16F28C30-A73D-41E6-8D9D-371D324A8414}" type="presParOf" srcId="{3B715638-AAB2-4DE2-84B9-223B25E69570}" destId="{4854C052-03B4-4AC4-A6B0-C292387B7C65}" srcOrd="3" destOrd="0" presId="urn:microsoft.com/office/officeart/2005/8/layout/lProcess2"/>
    <dgm:cxn modelId="{7650DEDA-F44B-4C7F-AA3C-707D8644E2EB}" type="presParOf" srcId="{3B715638-AAB2-4DE2-84B9-223B25E69570}" destId="{9257288C-DC4B-46B8-A187-0B9648817B6B}" srcOrd="4" destOrd="0" presId="urn:microsoft.com/office/officeart/2005/8/layout/lProcess2"/>
    <dgm:cxn modelId="{D44FB0B5-8514-4226-8785-9D73A7A7E24F}" type="presParOf" srcId="{3B715638-AAB2-4DE2-84B9-223B25E69570}" destId="{8E64D71D-2EDD-4CEE-AC7A-27827E1737C0}" srcOrd="5" destOrd="0" presId="urn:microsoft.com/office/officeart/2005/8/layout/lProcess2"/>
    <dgm:cxn modelId="{1671F627-AA7A-4856-B57E-E81EFBB1CBCB}" type="presParOf" srcId="{3B715638-AAB2-4DE2-84B9-223B25E69570}" destId="{85F67FF9-CB5D-4E58-9C66-3265F7E691B1}" srcOrd="6" destOrd="0" presId="urn:microsoft.com/office/officeart/2005/8/layout/lProcess2"/>
    <dgm:cxn modelId="{C66CDE96-1AE3-4203-AA7E-D4B5A7DB8D30}" type="presParOf" srcId="{3FCA5D06-FB79-4AD3-B560-EA6DF7D4B485}" destId="{E4E087B9-B75F-435F-AB64-ACEA25BEFC24}" srcOrd="1" destOrd="0" presId="urn:microsoft.com/office/officeart/2005/8/layout/lProcess2"/>
    <dgm:cxn modelId="{26B8AB32-068E-41D1-9247-3F311D0DFBB4}" type="presParOf" srcId="{3FCA5D06-FB79-4AD3-B560-EA6DF7D4B485}" destId="{69B24202-1754-4F9E-8667-352FBB789062}" srcOrd="2" destOrd="0" presId="urn:microsoft.com/office/officeart/2005/8/layout/lProcess2"/>
    <dgm:cxn modelId="{E429C408-CFDA-472B-8696-FDDA8C987E1B}" type="presParOf" srcId="{69B24202-1754-4F9E-8667-352FBB789062}" destId="{C6031475-9122-4762-9CC3-BD8995589BFE}" srcOrd="0" destOrd="0" presId="urn:microsoft.com/office/officeart/2005/8/layout/lProcess2"/>
    <dgm:cxn modelId="{36AF11E8-5ADF-4A29-9318-DD900428BDE7}" type="presParOf" srcId="{69B24202-1754-4F9E-8667-352FBB789062}" destId="{1E255649-9E22-4F0E-94A7-D7B270FA2A53}" srcOrd="1" destOrd="0" presId="urn:microsoft.com/office/officeart/2005/8/layout/lProcess2"/>
    <dgm:cxn modelId="{D784A6E4-0A12-4334-A7A1-00062968FA52}" type="presParOf" srcId="{69B24202-1754-4F9E-8667-352FBB789062}" destId="{3313E2DD-F8F9-42F4-9D86-BF8F8AC71801}" srcOrd="2" destOrd="0" presId="urn:microsoft.com/office/officeart/2005/8/layout/lProcess2"/>
    <dgm:cxn modelId="{FF2FEAF1-AA2B-4D01-A588-25B29D8640FB}" type="presParOf" srcId="{3313E2DD-F8F9-42F4-9D86-BF8F8AC71801}" destId="{5B746070-2F1D-4E01-A41D-DB4DEFB1FDF8}" srcOrd="0" destOrd="0" presId="urn:microsoft.com/office/officeart/2005/8/layout/lProcess2"/>
    <dgm:cxn modelId="{E7D62904-9C72-462E-9B85-A0ADD2E44B61}" type="presParOf" srcId="{5B746070-2F1D-4E01-A41D-DB4DEFB1FDF8}" destId="{91560143-7C4A-435C-9EAC-4A7D4A3AD837}" srcOrd="0" destOrd="0" presId="urn:microsoft.com/office/officeart/2005/8/layout/lProcess2"/>
    <dgm:cxn modelId="{86662A3A-837E-4304-AD22-193CFC609EC0}" type="presParOf" srcId="{5B746070-2F1D-4E01-A41D-DB4DEFB1FDF8}" destId="{8BE110A3-EFED-4A5B-A45A-B88F1EFD72F6}" srcOrd="1" destOrd="0" presId="urn:microsoft.com/office/officeart/2005/8/layout/lProcess2"/>
    <dgm:cxn modelId="{865C9248-5DFD-4B98-BBBA-5D10F2B7ACD5}" type="presParOf" srcId="{5B746070-2F1D-4E01-A41D-DB4DEFB1FDF8}" destId="{4CC9B873-2E6F-46DF-8260-2A68F0CC34AB}" srcOrd="2" destOrd="0" presId="urn:microsoft.com/office/officeart/2005/8/layout/lProcess2"/>
    <dgm:cxn modelId="{C5E0F88B-4BCE-477B-BD97-2CE1E0BD808A}" type="presParOf" srcId="{3FCA5D06-FB79-4AD3-B560-EA6DF7D4B485}" destId="{231C2DDB-BD27-433D-8673-69BF8A812FDE}" srcOrd="3" destOrd="0" presId="urn:microsoft.com/office/officeart/2005/8/layout/lProcess2"/>
    <dgm:cxn modelId="{A757032B-B40C-4217-A456-F7C718755B04}" type="presParOf" srcId="{3FCA5D06-FB79-4AD3-B560-EA6DF7D4B485}" destId="{9CC71E62-901E-4847-A0A0-5FA96A61400B}" srcOrd="4" destOrd="0" presId="urn:microsoft.com/office/officeart/2005/8/layout/lProcess2"/>
    <dgm:cxn modelId="{620D66A8-853A-4FF1-8287-1A27570CE633}" type="presParOf" srcId="{9CC71E62-901E-4847-A0A0-5FA96A61400B}" destId="{273212F3-3069-43E0-93AC-71C8BA1335BD}" srcOrd="0" destOrd="0" presId="urn:microsoft.com/office/officeart/2005/8/layout/lProcess2"/>
    <dgm:cxn modelId="{4D7ADF79-F3A2-428C-A18E-D7843BA3FB07}" type="presParOf" srcId="{9CC71E62-901E-4847-A0A0-5FA96A61400B}" destId="{25FAA58C-9F8A-486F-9983-08B3E27E75B5}" srcOrd="1" destOrd="0" presId="urn:microsoft.com/office/officeart/2005/8/layout/lProcess2"/>
    <dgm:cxn modelId="{47F9FD7A-F916-4AB2-9C60-7A298B4DF4C1}" type="presParOf" srcId="{9CC71E62-901E-4847-A0A0-5FA96A61400B}" destId="{23DBB6F2-DE09-4708-AF78-1743F0678633}" srcOrd="2" destOrd="0" presId="urn:microsoft.com/office/officeart/2005/8/layout/lProcess2"/>
    <dgm:cxn modelId="{EB4C06A0-3B15-40B4-8B61-937A84826CBC}" type="presParOf" srcId="{23DBB6F2-DE09-4708-AF78-1743F0678633}" destId="{E3615932-AFEA-4DF8-BD3C-9D66C7CFBABD}" srcOrd="0" destOrd="0" presId="urn:microsoft.com/office/officeart/2005/8/layout/lProcess2"/>
    <dgm:cxn modelId="{50248F57-5819-491B-BE72-492F88A1831A}" type="presParOf" srcId="{E3615932-AFEA-4DF8-BD3C-9D66C7CFBABD}" destId="{B415CCBF-492A-4F1A-BEF4-77BA59B21E2E}" srcOrd="0"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02EC853-0EC1-4B44-AF0A-58A95FF30379}"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23CB6330-7E2F-4A60-B0DF-D23C64933826}">
      <dgm:prSet phldrT="[Text]"/>
      <dgm:spPr/>
      <dgm:t>
        <a:bodyPr/>
        <a:lstStyle/>
        <a:p>
          <a:endParaRPr lang="en-US" dirty="0"/>
        </a:p>
      </dgm:t>
    </dgm:pt>
    <dgm:pt modelId="{922670C0-76FF-44FF-A311-A3556659334F}" type="parTrans" cxnId="{2B884493-E01B-4429-B214-3763BF53C656}">
      <dgm:prSet/>
      <dgm:spPr/>
      <dgm:t>
        <a:bodyPr/>
        <a:lstStyle/>
        <a:p>
          <a:endParaRPr lang="en-US"/>
        </a:p>
      </dgm:t>
    </dgm:pt>
    <dgm:pt modelId="{F2E6E592-0C85-480B-A9C0-BABF2C875CCF}" type="sibTrans" cxnId="{2B884493-E01B-4429-B214-3763BF53C656}">
      <dgm:prSet/>
      <dgm:spPr/>
      <dgm:t>
        <a:bodyPr/>
        <a:lstStyle/>
        <a:p>
          <a:endParaRPr lang="en-US"/>
        </a:p>
      </dgm:t>
    </dgm:pt>
    <dgm:pt modelId="{A1E02839-9D39-4F52-87A7-151128E3A20F}">
      <dgm:prSet phldrT="[Text]"/>
      <dgm:spPr/>
      <dgm:t>
        <a:bodyPr/>
        <a:lstStyle/>
        <a:p>
          <a:r>
            <a:rPr lang="en-US" dirty="0" smtClean="0"/>
            <a:t>K-8</a:t>
          </a:r>
          <a:endParaRPr lang="en-US" dirty="0"/>
        </a:p>
      </dgm:t>
    </dgm:pt>
    <dgm:pt modelId="{0EFDCE1D-EFA0-4972-8F9E-FAFBD85E48F2}" type="parTrans" cxnId="{991DF1AC-BD5F-4CD4-9CB2-E23919743683}">
      <dgm:prSet/>
      <dgm:spPr/>
      <dgm:t>
        <a:bodyPr/>
        <a:lstStyle/>
        <a:p>
          <a:endParaRPr lang="en-US"/>
        </a:p>
      </dgm:t>
    </dgm:pt>
    <dgm:pt modelId="{B9A6AAF3-4020-4398-9A57-19C3654EF9DC}" type="sibTrans" cxnId="{991DF1AC-BD5F-4CD4-9CB2-E23919743683}">
      <dgm:prSet/>
      <dgm:spPr/>
      <dgm:t>
        <a:bodyPr/>
        <a:lstStyle/>
        <a:p>
          <a:endParaRPr lang="en-US"/>
        </a:p>
      </dgm:t>
    </dgm:pt>
    <dgm:pt modelId="{14761462-8074-40F0-853B-8EA5719C8DF6}">
      <dgm:prSet phldrT="[Text]"/>
      <dgm:spPr>
        <a:blipFill rotWithShape="0">
          <a:blip xmlns:r="http://schemas.openxmlformats.org/officeDocument/2006/relationships" r:embed="rId1"/>
          <a:stretch>
            <a:fillRect/>
          </a:stretch>
        </a:blipFill>
      </dgm:spPr>
      <dgm:t>
        <a:bodyPr/>
        <a:lstStyle/>
        <a:p>
          <a:endParaRPr lang="en-US" dirty="0" smtClean="0"/>
        </a:p>
      </dgm:t>
    </dgm:pt>
    <dgm:pt modelId="{522517BE-9D32-43DE-9A40-0E88780B690F}" type="parTrans" cxnId="{7819923E-A3FE-4901-BF5C-11A549E01F34}">
      <dgm:prSet/>
      <dgm:spPr/>
      <dgm:t>
        <a:bodyPr/>
        <a:lstStyle/>
        <a:p>
          <a:endParaRPr lang="en-US"/>
        </a:p>
      </dgm:t>
    </dgm:pt>
    <dgm:pt modelId="{3068CF2B-6E93-45FA-94F9-A1D66B4EC774}" type="sibTrans" cxnId="{7819923E-A3FE-4901-BF5C-11A549E01F34}">
      <dgm:prSet/>
      <dgm:spPr/>
      <dgm:t>
        <a:bodyPr/>
        <a:lstStyle/>
        <a:p>
          <a:endParaRPr lang="en-US"/>
        </a:p>
      </dgm:t>
    </dgm:pt>
    <dgm:pt modelId="{AF31D394-03F7-4062-8568-40548CC57714}">
      <dgm:prSet phldrT="[Text]"/>
      <dgm:spPr/>
      <dgm:t>
        <a:bodyPr/>
        <a:lstStyle/>
        <a:p>
          <a:r>
            <a:rPr lang="en-US" dirty="0" smtClean="0"/>
            <a:t>High School</a:t>
          </a:r>
          <a:endParaRPr lang="en-US" dirty="0"/>
        </a:p>
      </dgm:t>
    </dgm:pt>
    <dgm:pt modelId="{B8B3BEBA-FCAC-4678-ADBC-4E96B04F7552}" type="parTrans" cxnId="{CF1A8206-78FE-44C9-B335-348AE453BAD3}">
      <dgm:prSet/>
      <dgm:spPr/>
      <dgm:t>
        <a:bodyPr/>
        <a:lstStyle/>
        <a:p>
          <a:endParaRPr lang="en-US"/>
        </a:p>
      </dgm:t>
    </dgm:pt>
    <dgm:pt modelId="{4155DC7A-1F9B-4F0C-8BCB-351769763CF3}" type="sibTrans" cxnId="{CF1A8206-78FE-44C9-B335-348AE453BAD3}">
      <dgm:prSet/>
      <dgm:spPr/>
      <dgm:t>
        <a:bodyPr/>
        <a:lstStyle/>
        <a:p>
          <a:endParaRPr lang="en-US"/>
        </a:p>
      </dgm:t>
    </dgm:pt>
    <dgm:pt modelId="{54B14EBE-3CC6-4E7B-9E7C-70BD66124D3E}">
      <dgm:prSet phldrT="[Text]"/>
      <dgm:spPr/>
      <dgm:t>
        <a:bodyPr/>
        <a:lstStyle/>
        <a:p>
          <a:endParaRPr lang="en-US" dirty="0"/>
        </a:p>
      </dgm:t>
    </dgm:pt>
    <dgm:pt modelId="{C00CD125-68CE-467D-AB88-171A82EFAD05}" type="parTrans" cxnId="{0EF2EB7D-00B0-4B21-839B-9288237B51A7}">
      <dgm:prSet/>
      <dgm:spPr/>
      <dgm:t>
        <a:bodyPr/>
        <a:lstStyle/>
        <a:p>
          <a:endParaRPr lang="en-US"/>
        </a:p>
      </dgm:t>
    </dgm:pt>
    <dgm:pt modelId="{3BACFE30-C3AE-43A4-AFBE-70A1ED101DA4}" type="sibTrans" cxnId="{0EF2EB7D-00B0-4B21-839B-9288237B51A7}">
      <dgm:prSet/>
      <dgm:spPr/>
      <dgm:t>
        <a:bodyPr/>
        <a:lstStyle/>
        <a:p>
          <a:endParaRPr lang="en-US"/>
        </a:p>
      </dgm:t>
    </dgm:pt>
    <dgm:pt modelId="{E668A656-38EA-46BE-A093-9B27B43D3086}" type="pres">
      <dgm:prSet presAssocID="{402EC853-0EC1-4B44-AF0A-58A95FF30379}" presName="hierChild1" presStyleCnt="0">
        <dgm:presLayoutVars>
          <dgm:chPref val="1"/>
          <dgm:dir/>
          <dgm:animOne val="branch"/>
          <dgm:animLvl val="lvl"/>
          <dgm:resizeHandles/>
        </dgm:presLayoutVars>
      </dgm:prSet>
      <dgm:spPr/>
      <dgm:t>
        <a:bodyPr/>
        <a:lstStyle/>
        <a:p>
          <a:endParaRPr lang="en-US"/>
        </a:p>
      </dgm:t>
    </dgm:pt>
    <dgm:pt modelId="{3DE353D0-1EF9-411B-8B6C-68F7AE2A6577}" type="pres">
      <dgm:prSet presAssocID="{23CB6330-7E2F-4A60-B0DF-D23C64933826}" presName="hierRoot1" presStyleCnt="0"/>
      <dgm:spPr/>
    </dgm:pt>
    <dgm:pt modelId="{32BD1D2E-2A68-4C91-B130-CCC778E6B879}" type="pres">
      <dgm:prSet presAssocID="{23CB6330-7E2F-4A60-B0DF-D23C64933826}" presName="composite" presStyleCnt="0"/>
      <dgm:spPr/>
    </dgm:pt>
    <dgm:pt modelId="{73350619-2495-4358-A052-059A10DA4F21}" type="pres">
      <dgm:prSet presAssocID="{23CB6330-7E2F-4A60-B0DF-D23C64933826}" presName="background" presStyleLbl="node0" presStyleIdx="0" presStyleCnt="1"/>
      <dgm:spPr/>
    </dgm:pt>
    <dgm:pt modelId="{9CA2713F-B4E8-4E2F-9262-BD58DDF844BC}" type="pres">
      <dgm:prSet presAssocID="{23CB6330-7E2F-4A60-B0DF-D23C64933826}" presName="text" presStyleLbl="fgAcc0" presStyleIdx="0" presStyleCnt="1" custLinFactNeighborX="-3681" custLinFactNeighborY="-3125">
        <dgm:presLayoutVars>
          <dgm:chPref val="3"/>
        </dgm:presLayoutVars>
      </dgm:prSet>
      <dgm:spPr/>
      <dgm:t>
        <a:bodyPr/>
        <a:lstStyle/>
        <a:p>
          <a:endParaRPr lang="en-US"/>
        </a:p>
      </dgm:t>
    </dgm:pt>
    <dgm:pt modelId="{CD5E38FA-9A31-4C97-9F7A-0A7EC6D9C820}" type="pres">
      <dgm:prSet presAssocID="{23CB6330-7E2F-4A60-B0DF-D23C64933826}" presName="hierChild2" presStyleCnt="0"/>
      <dgm:spPr/>
    </dgm:pt>
    <dgm:pt modelId="{867DCA97-E3DF-4525-A35D-36C70CEA1C24}" type="pres">
      <dgm:prSet presAssocID="{0EFDCE1D-EFA0-4972-8F9E-FAFBD85E48F2}" presName="Name10" presStyleLbl="parChTrans1D2" presStyleIdx="0" presStyleCnt="2"/>
      <dgm:spPr/>
      <dgm:t>
        <a:bodyPr/>
        <a:lstStyle/>
        <a:p>
          <a:endParaRPr lang="en-US"/>
        </a:p>
      </dgm:t>
    </dgm:pt>
    <dgm:pt modelId="{F5A5F359-C75C-4FA2-A943-A41D5393C851}" type="pres">
      <dgm:prSet presAssocID="{A1E02839-9D39-4F52-87A7-151128E3A20F}" presName="hierRoot2" presStyleCnt="0"/>
      <dgm:spPr/>
    </dgm:pt>
    <dgm:pt modelId="{B207F223-7CE5-4103-AF44-D76C7618EFE0}" type="pres">
      <dgm:prSet presAssocID="{A1E02839-9D39-4F52-87A7-151128E3A20F}" presName="composite2" presStyleCnt="0"/>
      <dgm:spPr/>
    </dgm:pt>
    <dgm:pt modelId="{DB5493C2-510F-4C8C-9B56-A7E18824480C}" type="pres">
      <dgm:prSet presAssocID="{A1E02839-9D39-4F52-87A7-151128E3A20F}" presName="background2" presStyleLbl="node2" presStyleIdx="0" presStyleCnt="2"/>
      <dgm:spPr/>
    </dgm:pt>
    <dgm:pt modelId="{21C6B6A1-16F7-45BE-82A3-DAE3D44E463F}" type="pres">
      <dgm:prSet presAssocID="{A1E02839-9D39-4F52-87A7-151128E3A20F}" presName="text2" presStyleLbl="fgAcc2" presStyleIdx="0" presStyleCnt="2" custLinFactNeighborX="1807" custLinFactNeighborY="-3696">
        <dgm:presLayoutVars>
          <dgm:chPref val="3"/>
        </dgm:presLayoutVars>
      </dgm:prSet>
      <dgm:spPr/>
      <dgm:t>
        <a:bodyPr/>
        <a:lstStyle/>
        <a:p>
          <a:endParaRPr lang="en-US"/>
        </a:p>
      </dgm:t>
    </dgm:pt>
    <dgm:pt modelId="{3D6998E4-B2B6-4617-ADF9-6C629EC9B57D}" type="pres">
      <dgm:prSet presAssocID="{A1E02839-9D39-4F52-87A7-151128E3A20F}" presName="hierChild3" presStyleCnt="0"/>
      <dgm:spPr/>
    </dgm:pt>
    <dgm:pt modelId="{6707AB1E-65CA-400B-BFE0-C56ED1100E94}" type="pres">
      <dgm:prSet presAssocID="{522517BE-9D32-43DE-9A40-0E88780B690F}" presName="Name17" presStyleLbl="parChTrans1D3" presStyleIdx="0" presStyleCnt="2"/>
      <dgm:spPr/>
      <dgm:t>
        <a:bodyPr/>
        <a:lstStyle/>
        <a:p>
          <a:endParaRPr lang="en-US"/>
        </a:p>
      </dgm:t>
    </dgm:pt>
    <dgm:pt modelId="{4483E3BA-1809-48B7-A369-5FD188DA7227}" type="pres">
      <dgm:prSet presAssocID="{14761462-8074-40F0-853B-8EA5719C8DF6}" presName="hierRoot3" presStyleCnt="0"/>
      <dgm:spPr/>
    </dgm:pt>
    <dgm:pt modelId="{47D1B11A-5A8A-47D0-A13E-EEDCE2B52C9F}" type="pres">
      <dgm:prSet presAssocID="{14761462-8074-40F0-853B-8EA5719C8DF6}" presName="composite3" presStyleCnt="0"/>
      <dgm:spPr/>
    </dgm:pt>
    <dgm:pt modelId="{2241FA01-D71C-4E21-9504-4201B28DBB01}" type="pres">
      <dgm:prSet presAssocID="{14761462-8074-40F0-853B-8EA5719C8DF6}" presName="background3" presStyleLbl="node3" presStyleIdx="0" presStyleCnt="2"/>
      <dgm:spPr/>
    </dgm:pt>
    <dgm:pt modelId="{627419DC-F4F2-4C1C-9DA3-6FD3C0FE6109}" type="pres">
      <dgm:prSet presAssocID="{14761462-8074-40F0-853B-8EA5719C8DF6}" presName="text3" presStyleLbl="fgAcc3" presStyleIdx="0" presStyleCnt="2" custLinFactNeighborX="-38090" custLinFactNeighborY="-20687">
        <dgm:presLayoutVars>
          <dgm:chPref val="3"/>
        </dgm:presLayoutVars>
      </dgm:prSet>
      <dgm:spPr/>
      <dgm:t>
        <a:bodyPr/>
        <a:lstStyle/>
        <a:p>
          <a:endParaRPr lang="en-US"/>
        </a:p>
      </dgm:t>
    </dgm:pt>
    <dgm:pt modelId="{F21150DA-58CA-4A4B-823B-E4DDB63860E5}" type="pres">
      <dgm:prSet presAssocID="{14761462-8074-40F0-853B-8EA5719C8DF6}" presName="hierChild4" presStyleCnt="0"/>
      <dgm:spPr/>
    </dgm:pt>
    <dgm:pt modelId="{7FD96F22-30D0-4219-A049-588DB5DF9623}" type="pres">
      <dgm:prSet presAssocID="{B8B3BEBA-FCAC-4678-ADBC-4E96B04F7552}" presName="Name10" presStyleLbl="parChTrans1D2" presStyleIdx="1" presStyleCnt="2"/>
      <dgm:spPr/>
      <dgm:t>
        <a:bodyPr/>
        <a:lstStyle/>
        <a:p>
          <a:endParaRPr lang="en-US"/>
        </a:p>
      </dgm:t>
    </dgm:pt>
    <dgm:pt modelId="{B0040A96-E90C-41D2-976D-21F7C400AA58}" type="pres">
      <dgm:prSet presAssocID="{AF31D394-03F7-4062-8568-40548CC57714}" presName="hierRoot2" presStyleCnt="0"/>
      <dgm:spPr/>
    </dgm:pt>
    <dgm:pt modelId="{3D0E2500-2065-4788-8DBA-D155AC60CA8C}" type="pres">
      <dgm:prSet presAssocID="{AF31D394-03F7-4062-8568-40548CC57714}" presName="composite2" presStyleCnt="0"/>
      <dgm:spPr/>
    </dgm:pt>
    <dgm:pt modelId="{3582D9B2-433B-46FA-84D0-FF56D1A9078B}" type="pres">
      <dgm:prSet presAssocID="{AF31D394-03F7-4062-8568-40548CC57714}" presName="background2" presStyleLbl="node2" presStyleIdx="1" presStyleCnt="2"/>
      <dgm:spPr/>
    </dgm:pt>
    <dgm:pt modelId="{23FDCF02-6315-4D11-903E-2C7716795CD9}" type="pres">
      <dgm:prSet presAssocID="{AF31D394-03F7-4062-8568-40548CC57714}" presName="text2" presStyleLbl="fgAcc2" presStyleIdx="1" presStyleCnt="2">
        <dgm:presLayoutVars>
          <dgm:chPref val="3"/>
        </dgm:presLayoutVars>
      </dgm:prSet>
      <dgm:spPr/>
      <dgm:t>
        <a:bodyPr/>
        <a:lstStyle/>
        <a:p>
          <a:endParaRPr lang="en-US"/>
        </a:p>
      </dgm:t>
    </dgm:pt>
    <dgm:pt modelId="{E251BD6A-DB64-43D8-9008-F90A8CD7A6EB}" type="pres">
      <dgm:prSet presAssocID="{AF31D394-03F7-4062-8568-40548CC57714}" presName="hierChild3" presStyleCnt="0"/>
      <dgm:spPr/>
    </dgm:pt>
    <dgm:pt modelId="{93083993-6857-48D5-BA36-BCC62ABA2E5A}" type="pres">
      <dgm:prSet presAssocID="{C00CD125-68CE-467D-AB88-171A82EFAD05}" presName="Name17" presStyleLbl="parChTrans1D3" presStyleIdx="1" presStyleCnt="2"/>
      <dgm:spPr/>
      <dgm:t>
        <a:bodyPr/>
        <a:lstStyle/>
        <a:p>
          <a:endParaRPr lang="en-US"/>
        </a:p>
      </dgm:t>
    </dgm:pt>
    <dgm:pt modelId="{EAED086C-2B22-462F-A000-F081F245CAA6}" type="pres">
      <dgm:prSet presAssocID="{54B14EBE-3CC6-4E7B-9E7C-70BD66124D3E}" presName="hierRoot3" presStyleCnt="0"/>
      <dgm:spPr/>
    </dgm:pt>
    <dgm:pt modelId="{81CDF2BC-2FD1-4B17-BDD0-20751F88D8B2}" type="pres">
      <dgm:prSet presAssocID="{54B14EBE-3CC6-4E7B-9E7C-70BD66124D3E}" presName="composite3" presStyleCnt="0"/>
      <dgm:spPr/>
    </dgm:pt>
    <dgm:pt modelId="{1C404B01-3DB9-4C87-B361-69A73336DB3C}" type="pres">
      <dgm:prSet presAssocID="{54B14EBE-3CC6-4E7B-9E7C-70BD66124D3E}" presName="background3" presStyleLbl="node3" presStyleIdx="1" presStyleCnt="2"/>
      <dgm:spPr/>
    </dgm:pt>
    <dgm:pt modelId="{916B2943-9296-49D3-A986-548AE343DCB8}" type="pres">
      <dgm:prSet presAssocID="{54B14EBE-3CC6-4E7B-9E7C-70BD66124D3E}" presName="text3" presStyleLbl="fgAcc3" presStyleIdx="1" presStyleCnt="2" custLinFactNeighborX="40555" custLinFactNeighborY="-10336">
        <dgm:presLayoutVars>
          <dgm:chPref val="3"/>
        </dgm:presLayoutVars>
      </dgm:prSet>
      <dgm:spPr/>
      <dgm:t>
        <a:bodyPr/>
        <a:lstStyle/>
        <a:p>
          <a:endParaRPr lang="en-US"/>
        </a:p>
      </dgm:t>
    </dgm:pt>
    <dgm:pt modelId="{3F13346A-36A5-4073-9AE8-F0EB668D191C}" type="pres">
      <dgm:prSet presAssocID="{54B14EBE-3CC6-4E7B-9E7C-70BD66124D3E}" presName="hierChild4" presStyleCnt="0"/>
      <dgm:spPr/>
    </dgm:pt>
  </dgm:ptLst>
  <dgm:cxnLst>
    <dgm:cxn modelId="{CF1A8206-78FE-44C9-B335-348AE453BAD3}" srcId="{23CB6330-7E2F-4A60-B0DF-D23C64933826}" destId="{AF31D394-03F7-4062-8568-40548CC57714}" srcOrd="1" destOrd="0" parTransId="{B8B3BEBA-FCAC-4678-ADBC-4E96B04F7552}" sibTransId="{4155DC7A-1F9B-4F0C-8BCB-351769763CF3}"/>
    <dgm:cxn modelId="{2B884493-E01B-4429-B214-3763BF53C656}" srcId="{402EC853-0EC1-4B44-AF0A-58A95FF30379}" destId="{23CB6330-7E2F-4A60-B0DF-D23C64933826}" srcOrd="0" destOrd="0" parTransId="{922670C0-76FF-44FF-A311-A3556659334F}" sibTransId="{F2E6E592-0C85-480B-A9C0-BABF2C875CCF}"/>
    <dgm:cxn modelId="{9A070594-BD1A-460B-B55C-44CD1719AF77}" type="presOf" srcId="{B8B3BEBA-FCAC-4678-ADBC-4E96B04F7552}" destId="{7FD96F22-30D0-4219-A049-588DB5DF9623}" srcOrd="0" destOrd="0" presId="urn:microsoft.com/office/officeart/2005/8/layout/hierarchy1"/>
    <dgm:cxn modelId="{FBFCA1D9-3C82-4135-A5CB-8373106516D7}" type="presOf" srcId="{14761462-8074-40F0-853B-8EA5719C8DF6}" destId="{627419DC-F4F2-4C1C-9DA3-6FD3C0FE6109}" srcOrd="0" destOrd="0" presId="urn:microsoft.com/office/officeart/2005/8/layout/hierarchy1"/>
    <dgm:cxn modelId="{6071689A-218E-46E7-BB19-A4E888DB825B}" type="presOf" srcId="{C00CD125-68CE-467D-AB88-171A82EFAD05}" destId="{93083993-6857-48D5-BA36-BCC62ABA2E5A}" srcOrd="0" destOrd="0" presId="urn:microsoft.com/office/officeart/2005/8/layout/hierarchy1"/>
    <dgm:cxn modelId="{FC30CD17-7A23-4577-855F-3BDFE4B21FE0}" type="presOf" srcId="{402EC853-0EC1-4B44-AF0A-58A95FF30379}" destId="{E668A656-38EA-46BE-A093-9B27B43D3086}" srcOrd="0" destOrd="0" presId="urn:microsoft.com/office/officeart/2005/8/layout/hierarchy1"/>
    <dgm:cxn modelId="{7819923E-A3FE-4901-BF5C-11A549E01F34}" srcId="{A1E02839-9D39-4F52-87A7-151128E3A20F}" destId="{14761462-8074-40F0-853B-8EA5719C8DF6}" srcOrd="0" destOrd="0" parTransId="{522517BE-9D32-43DE-9A40-0E88780B690F}" sibTransId="{3068CF2B-6E93-45FA-94F9-A1D66B4EC774}"/>
    <dgm:cxn modelId="{71EF9DD1-00D1-4A36-8735-6CB2670EB2DD}" type="presOf" srcId="{522517BE-9D32-43DE-9A40-0E88780B690F}" destId="{6707AB1E-65CA-400B-BFE0-C56ED1100E94}" srcOrd="0" destOrd="0" presId="urn:microsoft.com/office/officeart/2005/8/layout/hierarchy1"/>
    <dgm:cxn modelId="{83613176-93A1-4D72-8EE0-A027AA6E9FAB}" type="presOf" srcId="{AF31D394-03F7-4062-8568-40548CC57714}" destId="{23FDCF02-6315-4D11-903E-2C7716795CD9}" srcOrd="0" destOrd="0" presId="urn:microsoft.com/office/officeart/2005/8/layout/hierarchy1"/>
    <dgm:cxn modelId="{991DF1AC-BD5F-4CD4-9CB2-E23919743683}" srcId="{23CB6330-7E2F-4A60-B0DF-D23C64933826}" destId="{A1E02839-9D39-4F52-87A7-151128E3A20F}" srcOrd="0" destOrd="0" parTransId="{0EFDCE1D-EFA0-4972-8F9E-FAFBD85E48F2}" sibTransId="{B9A6AAF3-4020-4398-9A57-19C3654EF9DC}"/>
    <dgm:cxn modelId="{4CEACDB0-744C-41B8-A4C4-BB0BF07F78A0}" type="presOf" srcId="{0EFDCE1D-EFA0-4972-8F9E-FAFBD85E48F2}" destId="{867DCA97-E3DF-4525-A35D-36C70CEA1C24}" srcOrd="0" destOrd="0" presId="urn:microsoft.com/office/officeart/2005/8/layout/hierarchy1"/>
    <dgm:cxn modelId="{04CDDD3F-077A-4310-B716-FB8DBAA7B763}" type="presOf" srcId="{23CB6330-7E2F-4A60-B0DF-D23C64933826}" destId="{9CA2713F-B4E8-4E2F-9262-BD58DDF844BC}" srcOrd="0" destOrd="0" presId="urn:microsoft.com/office/officeart/2005/8/layout/hierarchy1"/>
    <dgm:cxn modelId="{94FF4B2E-DE86-4DB4-936D-5DE2DE0B2013}" type="presOf" srcId="{A1E02839-9D39-4F52-87A7-151128E3A20F}" destId="{21C6B6A1-16F7-45BE-82A3-DAE3D44E463F}" srcOrd="0" destOrd="0" presId="urn:microsoft.com/office/officeart/2005/8/layout/hierarchy1"/>
    <dgm:cxn modelId="{0EF2EB7D-00B0-4B21-839B-9288237B51A7}" srcId="{AF31D394-03F7-4062-8568-40548CC57714}" destId="{54B14EBE-3CC6-4E7B-9E7C-70BD66124D3E}" srcOrd="0" destOrd="0" parTransId="{C00CD125-68CE-467D-AB88-171A82EFAD05}" sibTransId="{3BACFE30-C3AE-43A4-AFBE-70A1ED101DA4}"/>
    <dgm:cxn modelId="{1807FE93-8BDD-478A-9AA4-B80C530616C7}" type="presOf" srcId="{54B14EBE-3CC6-4E7B-9E7C-70BD66124D3E}" destId="{916B2943-9296-49D3-A986-548AE343DCB8}" srcOrd="0" destOrd="0" presId="urn:microsoft.com/office/officeart/2005/8/layout/hierarchy1"/>
    <dgm:cxn modelId="{341293A9-DE52-4A02-9207-5B8ADD3C036C}" type="presParOf" srcId="{E668A656-38EA-46BE-A093-9B27B43D3086}" destId="{3DE353D0-1EF9-411B-8B6C-68F7AE2A6577}" srcOrd="0" destOrd="0" presId="urn:microsoft.com/office/officeart/2005/8/layout/hierarchy1"/>
    <dgm:cxn modelId="{81FCC8D2-6DF5-4FBE-BD64-174CA14EE26E}" type="presParOf" srcId="{3DE353D0-1EF9-411B-8B6C-68F7AE2A6577}" destId="{32BD1D2E-2A68-4C91-B130-CCC778E6B879}" srcOrd="0" destOrd="0" presId="urn:microsoft.com/office/officeart/2005/8/layout/hierarchy1"/>
    <dgm:cxn modelId="{9D96E7DC-82B3-43D9-B3BC-4EEA88F85424}" type="presParOf" srcId="{32BD1D2E-2A68-4C91-B130-CCC778E6B879}" destId="{73350619-2495-4358-A052-059A10DA4F21}" srcOrd="0" destOrd="0" presId="urn:microsoft.com/office/officeart/2005/8/layout/hierarchy1"/>
    <dgm:cxn modelId="{3BB87106-551F-4361-8576-2922968E2004}" type="presParOf" srcId="{32BD1D2E-2A68-4C91-B130-CCC778E6B879}" destId="{9CA2713F-B4E8-4E2F-9262-BD58DDF844BC}" srcOrd="1" destOrd="0" presId="urn:microsoft.com/office/officeart/2005/8/layout/hierarchy1"/>
    <dgm:cxn modelId="{4B91C7A8-16D1-45B9-B1F1-22680B5CA049}" type="presParOf" srcId="{3DE353D0-1EF9-411B-8B6C-68F7AE2A6577}" destId="{CD5E38FA-9A31-4C97-9F7A-0A7EC6D9C820}" srcOrd="1" destOrd="0" presId="urn:microsoft.com/office/officeart/2005/8/layout/hierarchy1"/>
    <dgm:cxn modelId="{4AAC959A-6B29-491D-8957-5A1BE967D149}" type="presParOf" srcId="{CD5E38FA-9A31-4C97-9F7A-0A7EC6D9C820}" destId="{867DCA97-E3DF-4525-A35D-36C70CEA1C24}" srcOrd="0" destOrd="0" presId="urn:microsoft.com/office/officeart/2005/8/layout/hierarchy1"/>
    <dgm:cxn modelId="{196A142C-3AA5-42CC-AEC4-2F3702E7EB41}" type="presParOf" srcId="{CD5E38FA-9A31-4C97-9F7A-0A7EC6D9C820}" destId="{F5A5F359-C75C-4FA2-A943-A41D5393C851}" srcOrd="1" destOrd="0" presId="urn:microsoft.com/office/officeart/2005/8/layout/hierarchy1"/>
    <dgm:cxn modelId="{B7208387-3D71-486C-82FB-AEB5E41CBBC9}" type="presParOf" srcId="{F5A5F359-C75C-4FA2-A943-A41D5393C851}" destId="{B207F223-7CE5-4103-AF44-D76C7618EFE0}" srcOrd="0" destOrd="0" presId="urn:microsoft.com/office/officeart/2005/8/layout/hierarchy1"/>
    <dgm:cxn modelId="{34DF96D2-D1E8-4DE2-929E-ED5A0408603A}" type="presParOf" srcId="{B207F223-7CE5-4103-AF44-D76C7618EFE0}" destId="{DB5493C2-510F-4C8C-9B56-A7E18824480C}" srcOrd="0" destOrd="0" presId="urn:microsoft.com/office/officeart/2005/8/layout/hierarchy1"/>
    <dgm:cxn modelId="{F1E538B6-2225-4B78-AA0B-0140930001BD}" type="presParOf" srcId="{B207F223-7CE5-4103-AF44-D76C7618EFE0}" destId="{21C6B6A1-16F7-45BE-82A3-DAE3D44E463F}" srcOrd="1" destOrd="0" presId="urn:microsoft.com/office/officeart/2005/8/layout/hierarchy1"/>
    <dgm:cxn modelId="{3BF0264F-73FC-4233-A2ED-EF0D0DEFD2FA}" type="presParOf" srcId="{F5A5F359-C75C-4FA2-A943-A41D5393C851}" destId="{3D6998E4-B2B6-4617-ADF9-6C629EC9B57D}" srcOrd="1" destOrd="0" presId="urn:microsoft.com/office/officeart/2005/8/layout/hierarchy1"/>
    <dgm:cxn modelId="{07D5EE87-8B60-4588-841D-ADE71B4AB351}" type="presParOf" srcId="{3D6998E4-B2B6-4617-ADF9-6C629EC9B57D}" destId="{6707AB1E-65CA-400B-BFE0-C56ED1100E94}" srcOrd="0" destOrd="0" presId="urn:microsoft.com/office/officeart/2005/8/layout/hierarchy1"/>
    <dgm:cxn modelId="{D2892A7A-5C99-4758-B329-6C536E2EA646}" type="presParOf" srcId="{3D6998E4-B2B6-4617-ADF9-6C629EC9B57D}" destId="{4483E3BA-1809-48B7-A369-5FD188DA7227}" srcOrd="1" destOrd="0" presId="urn:microsoft.com/office/officeart/2005/8/layout/hierarchy1"/>
    <dgm:cxn modelId="{2FF4F6E7-E680-4A28-B69F-F1EA1842B6F7}" type="presParOf" srcId="{4483E3BA-1809-48B7-A369-5FD188DA7227}" destId="{47D1B11A-5A8A-47D0-A13E-EEDCE2B52C9F}" srcOrd="0" destOrd="0" presId="urn:microsoft.com/office/officeart/2005/8/layout/hierarchy1"/>
    <dgm:cxn modelId="{4EBA509B-75DB-4B15-970E-D208B8044822}" type="presParOf" srcId="{47D1B11A-5A8A-47D0-A13E-EEDCE2B52C9F}" destId="{2241FA01-D71C-4E21-9504-4201B28DBB01}" srcOrd="0" destOrd="0" presId="urn:microsoft.com/office/officeart/2005/8/layout/hierarchy1"/>
    <dgm:cxn modelId="{641645B4-74AF-48EA-B495-BFFBD94538F1}" type="presParOf" srcId="{47D1B11A-5A8A-47D0-A13E-EEDCE2B52C9F}" destId="{627419DC-F4F2-4C1C-9DA3-6FD3C0FE6109}" srcOrd="1" destOrd="0" presId="urn:microsoft.com/office/officeart/2005/8/layout/hierarchy1"/>
    <dgm:cxn modelId="{D67C02D8-972E-4A77-9213-38EEABCCB0AD}" type="presParOf" srcId="{4483E3BA-1809-48B7-A369-5FD188DA7227}" destId="{F21150DA-58CA-4A4B-823B-E4DDB63860E5}" srcOrd="1" destOrd="0" presId="urn:microsoft.com/office/officeart/2005/8/layout/hierarchy1"/>
    <dgm:cxn modelId="{AA16E71E-BCAB-4B48-958B-3C13BDD11141}" type="presParOf" srcId="{CD5E38FA-9A31-4C97-9F7A-0A7EC6D9C820}" destId="{7FD96F22-30D0-4219-A049-588DB5DF9623}" srcOrd="2" destOrd="0" presId="urn:microsoft.com/office/officeart/2005/8/layout/hierarchy1"/>
    <dgm:cxn modelId="{E93DD904-D4DF-4730-B76B-8E8DA787FEB6}" type="presParOf" srcId="{CD5E38FA-9A31-4C97-9F7A-0A7EC6D9C820}" destId="{B0040A96-E90C-41D2-976D-21F7C400AA58}" srcOrd="3" destOrd="0" presId="urn:microsoft.com/office/officeart/2005/8/layout/hierarchy1"/>
    <dgm:cxn modelId="{6324CD17-5BD4-497E-9892-988EC6847436}" type="presParOf" srcId="{B0040A96-E90C-41D2-976D-21F7C400AA58}" destId="{3D0E2500-2065-4788-8DBA-D155AC60CA8C}" srcOrd="0" destOrd="0" presId="urn:microsoft.com/office/officeart/2005/8/layout/hierarchy1"/>
    <dgm:cxn modelId="{8B3AEAC2-415B-4C1C-9ABE-BE44957E0D02}" type="presParOf" srcId="{3D0E2500-2065-4788-8DBA-D155AC60CA8C}" destId="{3582D9B2-433B-46FA-84D0-FF56D1A9078B}" srcOrd="0" destOrd="0" presId="urn:microsoft.com/office/officeart/2005/8/layout/hierarchy1"/>
    <dgm:cxn modelId="{E5C354A4-28C8-4ED5-8DFF-02F6A5881EC7}" type="presParOf" srcId="{3D0E2500-2065-4788-8DBA-D155AC60CA8C}" destId="{23FDCF02-6315-4D11-903E-2C7716795CD9}" srcOrd="1" destOrd="0" presId="urn:microsoft.com/office/officeart/2005/8/layout/hierarchy1"/>
    <dgm:cxn modelId="{1267A9F6-C256-4CE1-BA11-669AC79A844C}" type="presParOf" srcId="{B0040A96-E90C-41D2-976D-21F7C400AA58}" destId="{E251BD6A-DB64-43D8-9008-F90A8CD7A6EB}" srcOrd="1" destOrd="0" presId="urn:microsoft.com/office/officeart/2005/8/layout/hierarchy1"/>
    <dgm:cxn modelId="{C97FE3F7-207C-4D23-B8FD-E704820ADFC2}" type="presParOf" srcId="{E251BD6A-DB64-43D8-9008-F90A8CD7A6EB}" destId="{93083993-6857-48D5-BA36-BCC62ABA2E5A}" srcOrd="0" destOrd="0" presId="urn:microsoft.com/office/officeart/2005/8/layout/hierarchy1"/>
    <dgm:cxn modelId="{546574B4-67C9-404C-B98F-E8008793DCB7}" type="presParOf" srcId="{E251BD6A-DB64-43D8-9008-F90A8CD7A6EB}" destId="{EAED086C-2B22-462F-A000-F081F245CAA6}" srcOrd="1" destOrd="0" presId="urn:microsoft.com/office/officeart/2005/8/layout/hierarchy1"/>
    <dgm:cxn modelId="{383BA578-B648-4EB4-B582-C917C5B40490}" type="presParOf" srcId="{EAED086C-2B22-462F-A000-F081F245CAA6}" destId="{81CDF2BC-2FD1-4B17-BDD0-20751F88D8B2}" srcOrd="0" destOrd="0" presId="urn:microsoft.com/office/officeart/2005/8/layout/hierarchy1"/>
    <dgm:cxn modelId="{D956ECA9-E3EC-4416-8753-75FA4C47F8DF}" type="presParOf" srcId="{81CDF2BC-2FD1-4B17-BDD0-20751F88D8B2}" destId="{1C404B01-3DB9-4C87-B361-69A73336DB3C}" srcOrd="0" destOrd="0" presId="urn:microsoft.com/office/officeart/2005/8/layout/hierarchy1"/>
    <dgm:cxn modelId="{FD57902E-0EC9-49B3-8CE5-F1CE17529EF6}" type="presParOf" srcId="{81CDF2BC-2FD1-4B17-BDD0-20751F88D8B2}" destId="{916B2943-9296-49D3-A986-548AE343DCB8}" srcOrd="1" destOrd="0" presId="urn:microsoft.com/office/officeart/2005/8/layout/hierarchy1"/>
    <dgm:cxn modelId="{E3D740EE-C6E8-42B4-89B6-A718E0E387E0}" type="presParOf" srcId="{EAED086C-2B22-462F-A000-F081F245CAA6}" destId="{3F13346A-36A5-4073-9AE8-F0EB668D191C}"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49739"/>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49739"/>
          </a:xfrm>
          <a:prstGeom prst="rect">
            <a:avLst/>
          </a:prstGeom>
        </p:spPr>
        <p:txBody>
          <a:bodyPr vert="horz" lIns="91440" tIns="45720" rIns="91440" bIns="45720" rtlCol="0"/>
          <a:lstStyle>
            <a:lvl1pPr algn="r">
              <a:defRPr sz="1200"/>
            </a:lvl1pPr>
          </a:lstStyle>
          <a:p>
            <a:fld id="{3D129FA2-BD27-4C97-AECC-5ED74C1F154C}" type="datetimeFigureOut">
              <a:rPr lang="en-US" smtClean="0"/>
              <a:pPr/>
              <a:t>5/4/2016</a:t>
            </a:fld>
            <a:endParaRPr lang="en-US"/>
          </a:p>
        </p:txBody>
      </p:sp>
      <p:sp>
        <p:nvSpPr>
          <p:cNvPr id="4" name="Slide Image Placeholder 3"/>
          <p:cNvSpPr>
            <a:spLocks noGrp="1" noRot="1" noChangeAspect="1"/>
          </p:cNvSpPr>
          <p:nvPr>
            <p:ph type="sldImg" idx="2"/>
          </p:nvPr>
        </p:nvSpPr>
        <p:spPr>
          <a:xfrm>
            <a:off x="1179513" y="674688"/>
            <a:ext cx="4498975" cy="337343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272518"/>
            <a:ext cx="5486400" cy="40476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43475"/>
            <a:ext cx="2971800" cy="449739"/>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543475"/>
            <a:ext cx="2971800" cy="449739"/>
          </a:xfrm>
          <a:prstGeom prst="rect">
            <a:avLst/>
          </a:prstGeom>
        </p:spPr>
        <p:txBody>
          <a:bodyPr vert="horz" lIns="91440" tIns="45720" rIns="91440" bIns="45720" rtlCol="0" anchor="b"/>
          <a:lstStyle>
            <a:lvl1pPr algn="r">
              <a:defRPr sz="1200"/>
            </a:lvl1pPr>
          </a:lstStyle>
          <a:p>
            <a:fld id="{435F2DD4-D610-48D3-9D6A-395B6E9717EE}" type="slidenum">
              <a:rPr lang="en-US" smtClean="0"/>
              <a:pPr/>
              <a:t>‹#›</a:t>
            </a:fld>
            <a:endParaRPr lang="en-US"/>
          </a:p>
        </p:txBody>
      </p:sp>
    </p:spTree>
    <p:extLst>
      <p:ext uri="{BB962C8B-B14F-4D97-AF65-F5344CB8AC3E}">
        <p14:creationId xmlns:p14="http://schemas.microsoft.com/office/powerpoint/2010/main" val="17447117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b="1" dirty="0" smtClean="0"/>
              <a:t>Introduction</a:t>
            </a:r>
            <a:r>
              <a:rPr lang="en-US" b="1" baseline="0" dirty="0" smtClean="0"/>
              <a:t> and welcome</a:t>
            </a:r>
            <a:endParaRPr lang="en-US" b="1" dirty="0"/>
          </a:p>
        </p:txBody>
      </p:sp>
      <p:sp>
        <p:nvSpPr>
          <p:cNvPr id="4" name="Slide Number Placeholder 3"/>
          <p:cNvSpPr>
            <a:spLocks noGrp="1"/>
          </p:cNvSpPr>
          <p:nvPr>
            <p:ph type="sldNum" sz="quarter" idx="10"/>
          </p:nvPr>
        </p:nvSpPr>
        <p:spPr/>
        <p:txBody>
          <a:bodyPr/>
          <a:lstStyle/>
          <a:p>
            <a:fld id="{435F2DD4-D610-48D3-9D6A-395B6E9717EE}" type="slidenum">
              <a:rPr lang="en-US" smtClean="0"/>
              <a:pPr/>
              <a:t>1</a:t>
            </a:fld>
            <a:endParaRPr lang="en-US"/>
          </a:p>
        </p:txBody>
      </p:sp>
    </p:spTree>
    <p:extLst>
      <p:ext uri="{BB962C8B-B14F-4D97-AF65-F5344CB8AC3E}">
        <p14:creationId xmlns:p14="http://schemas.microsoft.com/office/powerpoint/2010/main" val="226454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Give history to our program beginnings</a:t>
            </a:r>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435F2DD4-D610-48D3-9D6A-395B6E9717EE}" type="slidenum">
              <a:rPr lang="en-US" smtClean="0"/>
              <a:pPr/>
              <a:t>2</a:t>
            </a:fld>
            <a:endParaRPr lang="en-US"/>
          </a:p>
        </p:txBody>
      </p:sp>
    </p:spTree>
    <p:extLst>
      <p:ext uri="{BB962C8B-B14F-4D97-AF65-F5344CB8AC3E}">
        <p14:creationId xmlns:p14="http://schemas.microsoft.com/office/powerpoint/2010/main" val="13408284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Talk</a:t>
            </a:r>
            <a:r>
              <a:rPr lang="en-US" baseline="0" dirty="0" smtClean="0"/>
              <a:t> about the varied level of flexibility, support, structure, and pace.</a:t>
            </a:r>
          </a:p>
          <a:p>
            <a:endParaRPr lang="en-US" dirty="0"/>
          </a:p>
        </p:txBody>
      </p:sp>
      <p:sp>
        <p:nvSpPr>
          <p:cNvPr id="4" name="Slide Number Placeholder 3"/>
          <p:cNvSpPr>
            <a:spLocks noGrp="1"/>
          </p:cNvSpPr>
          <p:nvPr>
            <p:ph type="sldNum" sz="quarter" idx="10"/>
          </p:nvPr>
        </p:nvSpPr>
        <p:spPr/>
        <p:txBody>
          <a:bodyPr/>
          <a:lstStyle/>
          <a:p>
            <a:fld id="{435F2DD4-D610-48D3-9D6A-395B6E9717EE}" type="slidenum">
              <a:rPr lang="en-US" smtClean="0"/>
              <a:pPr/>
              <a:t>3</a:t>
            </a:fld>
            <a:endParaRPr lang="en-US"/>
          </a:p>
        </p:txBody>
      </p:sp>
    </p:spTree>
    <p:extLst>
      <p:ext uri="{BB962C8B-B14F-4D97-AF65-F5344CB8AC3E}">
        <p14:creationId xmlns:p14="http://schemas.microsoft.com/office/powerpoint/2010/main" val="21796492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35F2DD4-D610-48D3-9D6A-395B6E9717EE}" type="slidenum">
              <a:rPr lang="en-US" smtClean="0"/>
              <a:pPr/>
              <a:t>4</a:t>
            </a:fld>
            <a:endParaRPr lang="en-US"/>
          </a:p>
        </p:txBody>
      </p:sp>
    </p:spTree>
    <p:extLst>
      <p:ext uri="{BB962C8B-B14F-4D97-AF65-F5344CB8AC3E}">
        <p14:creationId xmlns:p14="http://schemas.microsoft.com/office/powerpoint/2010/main" val="34946149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sz="1000" dirty="0" smtClean="0"/>
              <a:t>Discuss</a:t>
            </a:r>
            <a:r>
              <a:rPr lang="en-US" sz="1000" baseline="0" dirty="0" smtClean="0"/>
              <a:t> </a:t>
            </a:r>
            <a:endParaRPr lang="en-US" sz="1000" dirty="0"/>
          </a:p>
        </p:txBody>
      </p:sp>
      <p:sp>
        <p:nvSpPr>
          <p:cNvPr id="4" name="Slide Number Placeholder 3"/>
          <p:cNvSpPr>
            <a:spLocks noGrp="1"/>
          </p:cNvSpPr>
          <p:nvPr>
            <p:ph type="sldNum" sz="quarter" idx="10"/>
          </p:nvPr>
        </p:nvSpPr>
        <p:spPr/>
        <p:txBody>
          <a:bodyPr/>
          <a:lstStyle/>
          <a:p>
            <a:fld id="{435F2DD4-D610-48D3-9D6A-395B6E9717EE}" type="slidenum">
              <a:rPr lang="en-US" smtClean="0"/>
              <a:pPr/>
              <a:t>6</a:t>
            </a:fld>
            <a:endParaRPr lang="en-US"/>
          </a:p>
        </p:txBody>
      </p:sp>
    </p:spTree>
    <p:extLst>
      <p:ext uri="{BB962C8B-B14F-4D97-AF65-F5344CB8AC3E}">
        <p14:creationId xmlns:p14="http://schemas.microsoft.com/office/powerpoint/2010/main" val="39418716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Copies of</a:t>
            </a:r>
            <a:r>
              <a:rPr lang="en-US" baseline="0" dirty="0" smtClean="0"/>
              <a:t> each document will </a:t>
            </a:r>
            <a:r>
              <a:rPr lang="en-US" baseline="0" smtClean="0"/>
              <a:t>be passed out </a:t>
            </a:r>
            <a:endParaRPr lang="en-US" dirty="0"/>
          </a:p>
        </p:txBody>
      </p:sp>
      <p:sp>
        <p:nvSpPr>
          <p:cNvPr id="4" name="Slide Number Placeholder 3"/>
          <p:cNvSpPr>
            <a:spLocks noGrp="1"/>
          </p:cNvSpPr>
          <p:nvPr>
            <p:ph type="sldNum" sz="quarter" idx="10"/>
          </p:nvPr>
        </p:nvSpPr>
        <p:spPr/>
        <p:txBody>
          <a:bodyPr/>
          <a:lstStyle/>
          <a:p>
            <a:fld id="{435F2DD4-D610-48D3-9D6A-395B6E9717EE}" type="slidenum">
              <a:rPr lang="en-US" smtClean="0"/>
              <a:pPr/>
              <a:t>7</a:t>
            </a:fld>
            <a:endParaRPr lang="en-US"/>
          </a:p>
        </p:txBody>
      </p:sp>
    </p:spTree>
    <p:extLst>
      <p:ext uri="{BB962C8B-B14F-4D97-AF65-F5344CB8AC3E}">
        <p14:creationId xmlns:p14="http://schemas.microsoft.com/office/powerpoint/2010/main" val="39888935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5F2DD4-D610-48D3-9D6A-395B6E9717EE}" type="slidenum">
              <a:rPr lang="en-US" smtClean="0"/>
              <a:pPr/>
              <a:t>8</a:t>
            </a:fld>
            <a:endParaRPr lang="en-US"/>
          </a:p>
        </p:txBody>
      </p:sp>
    </p:spTree>
    <p:extLst>
      <p:ext uri="{BB962C8B-B14F-4D97-AF65-F5344CB8AC3E}">
        <p14:creationId xmlns:p14="http://schemas.microsoft.com/office/powerpoint/2010/main" val="1913256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843206C9-0C7D-446E-B923-224C6DCB4740}" type="datetimeFigureOut">
              <a:rPr lang="en-US" smtClean="0"/>
              <a:pPr/>
              <a:t>5/4/2016</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0473B3CA-611A-43FF-8295-C7DE23B6F90B}" type="slidenum">
              <a:rPr lang="en-US" smtClean="0"/>
              <a:pPr/>
              <a:t>‹#›</a:t>
            </a:fld>
            <a:endParaRPr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43206C9-0C7D-446E-B923-224C6DCB4740}" type="datetimeFigureOut">
              <a:rPr lang="en-US" smtClean="0"/>
              <a:pPr/>
              <a:t>5/4/2016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473B3CA-611A-43FF-8295-C7DE23B6F90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43206C9-0C7D-446E-B923-224C6DCB4740}" type="datetimeFigureOut">
              <a:rPr lang="en-US" smtClean="0"/>
              <a:pPr/>
              <a:t>5/4/2016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473B3CA-611A-43FF-8295-C7DE23B6F90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43206C9-0C7D-446E-B923-224C6DCB4740}" type="datetimeFigureOut">
              <a:rPr lang="en-US" smtClean="0"/>
              <a:pPr/>
              <a:t>5/4/2016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473B3CA-611A-43FF-8295-C7DE23B6F90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43206C9-0C7D-446E-B923-224C6DCB4740}" type="datetimeFigureOut">
              <a:rPr lang="en-US" smtClean="0"/>
              <a:pPr/>
              <a:t>5/4/2016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473B3CA-611A-43FF-8295-C7DE23B6F90B}"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43206C9-0C7D-446E-B923-224C6DCB4740}" type="datetimeFigureOut">
              <a:rPr lang="en-US" smtClean="0"/>
              <a:pPr/>
              <a:t>5/4/2016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473B3CA-611A-43FF-8295-C7DE23B6F90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43206C9-0C7D-446E-B923-224C6DCB4740}" type="datetimeFigureOut">
              <a:rPr lang="en-US" smtClean="0"/>
              <a:pPr/>
              <a:t>5/4/2016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473B3CA-611A-43FF-8295-C7DE23B6F90B}"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43206C9-0C7D-446E-B923-224C6DCB4740}" type="datetimeFigureOut">
              <a:rPr lang="en-US" smtClean="0"/>
              <a:pPr/>
              <a:t>5/4/2016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473B3CA-611A-43FF-8295-C7DE23B6F90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43206C9-0C7D-446E-B923-224C6DCB4740}" type="datetimeFigureOut">
              <a:rPr lang="en-US" smtClean="0"/>
              <a:pPr/>
              <a:t>5/4/2016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0473B3CA-611A-43FF-8295-C7DE23B6F90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43206C9-0C7D-446E-B923-224C6DCB4740}" type="datetimeFigureOut">
              <a:rPr lang="en-US" smtClean="0"/>
              <a:pPr/>
              <a:t>5/4/2016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473B3CA-611A-43FF-8295-C7DE23B6F90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843206C9-0C7D-446E-B923-224C6DCB4740}" type="datetimeFigureOut">
              <a:rPr lang="en-US" smtClean="0"/>
              <a:pPr/>
              <a:t>5/4/2016</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0473B3CA-611A-43FF-8295-C7DE23B6F90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843206C9-0C7D-446E-B923-224C6DCB4740}" type="datetimeFigureOut">
              <a:rPr lang="en-US" smtClean="0"/>
              <a:pPr/>
              <a:t>5/4/2016</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0473B3CA-611A-43FF-8295-C7DE23B6F90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 Id="rId9"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06582" y="781050"/>
            <a:ext cx="7696200" cy="4343400"/>
          </a:xfrm>
          <a:solidFill>
            <a:schemeClr val="tx1"/>
          </a:solidFill>
          <a:ln>
            <a:solidFill>
              <a:schemeClr val="tx1"/>
            </a:solidFill>
          </a:ln>
        </p:spPr>
        <p:txBody>
          <a:bodyPr/>
          <a:lstStyle/>
          <a:p>
            <a:endParaRPr lang="en-US" dirty="0"/>
          </a:p>
        </p:txBody>
      </p:sp>
      <p:pic>
        <p:nvPicPr>
          <p:cNvPr id="4" name="Picture 3" descr="lra_name_logo.png"/>
          <p:cNvPicPr/>
          <p:nvPr/>
        </p:nvPicPr>
        <p:blipFill>
          <a:blip r:embed="rId3" cstate="print"/>
          <a:stretch>
            <a:fillRect/>
          </a:stretch>
        </p:blipFill>
        <p:spPr>
          <a:xfrm>
            <a:off x="858982" y="1276350"/>
            <a:ext cx="7391400" cy="3352800"/>
          </a:xfrm>
          <a:prstGeom prst="rect">
            <a:avLst/>
          </a:prstGeom>
        </p:spPr>
      </p:pic>
      <p:pic>
        <p:nvPicPr>
          <p:cNvPr id="2" name="Picture 1"/>
          <p:cNvPicPr>
            <a:picLocks noChangeAspect="1"/>
          </p:cNvPicPr>
          <p:nvPr/>
        </p:nvPicPr>
        <p:blipFill>
          <a:blip r:embed="rId4"/>
          <a:stretch>
            <a:fillRect/>
          </a:stretch>
        </p:blipFill>
        <p:spPr>
          <a:xfrm>
            <a:off x="3581400" y="4267200"/>
            <a:ext cx="2438400" cy="2393285"/>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latin typeface="+mn-lt"/>
              </a:rPr>
              <a:t>Our Mission</a:t>
            </a:r>
            <a:endParaRPr lang="en-US" dirty="0">
              <a:latin typeface="+mn-lt"/>
            </a:endParaRPr>
          </a:p>
        </p:txBody>
      </p:sp>
      <p:sp>
        <p:nvSpPr>
          <p:cNvPr id="10" name="Content Placeholder 9"/>
          <p:cNvSpPr>
            <a:spLocks noGrp="1"/>
          </p:cNvSpPr>
          <p:nvPr>
            <p:ph idx="1"/>
          </p:nvPr>
        </p:nvSpPr>
        <p:spPr>
          <a:xfrm>
            <a:off x="861951" y="1371600"/>
            <a:ext cx="5157849" cy="4343400"/>
          </a:xfrm>
        </p:spPr>
        <p:txBody>
          <a:bodyPr>
            <a:normAutofit fontScale="85000" lnSpcReduction="20000"/>
          </a:bodyPr>
          <a:lstStyle/>
          <a:p>
            <a:pPr>
              <a:buNone/>
            </a:pPr>
            <a:r>
              <a:rPr lang="en-US" b="1" dirty="0" smtClean="0"/>
              <a:t>	Lewis River Academy</a:t>
            </a:r>
            <a:r>
              <a:rPr lang="en-US" dirty="0" smtClean="0"/>
              <a:t> recognizes and supports family choice education where parents are the first and most important educators for their children. Through Lewis River Academy, families can enjoy the benefits of being highly involved in their child's learning while accessing the resources made available to all public school students in Washington State.</a:t>
            </a:r>
          </a:p>
          <a:p>
            <a:endParaRPr lang="en-US" dirty="0"/>
          </a:p>
        </p:txBody>
      </p:sp>
      <p:pic>
        <p:nvPicPr>
          <p:cNvPr id="2" name="Picture 1"/>
          <p:cNvPicPr>
            <a:picLocks noChangeAspect="1"/>
          </p:cNvPicPr>
          <p:nvPr/>
        </p:nvPicPr>
        <p:blipFill>
          <a:blip r:embed="rId3"/>
          <a:stretch>
            <a:fillRect/>
          </a:stretch>
        </p:blipFill>
        <p:spPr>
          <a:xfrm>
            <a:off x="6478793" y="2004194"/>
            <a:ext cx="2205038" cy="3078211"/>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12064"/>
            <a:ext cx="8305800" cy="914400"/>
          </a:xfrm>
        </p:spPr>
        <p:txBody>
          <a:bodyPr/>
          <a:lstStyle/>
          <a:p>
            <a:r>
              <a:rPr lang="en-US" dirty="0" smtClean="0"/>
              <a:t>Range of Learning Environments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684402524"/>
              </p:ext>
            </p:extLst>
          </p:nvPr>
        </p:nvGraphicFramePr>
        <p:xfrm>
          <a:off x="914400" y="1784350"/>
          <a:ext cx="7543800" cy="40068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Rounded Rectangle 10"/>
          <p:cNvSpPr/>
          <p:nvPr/>
        </p:nvSpPr>
        <p:spPr>
          <a:xfrm>
            <a:off x="5029200" y="4495800"/>
            <a:ext cx="1981200" cy="1295400"/>
          </a:xfrm>
          <a:prstGeom prst="round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Home Study</a:t>
            </a:r>
          </a:p>
          <a:p>
            <a:pPr algn="ctr"/>
            <a:endParaRPr lang="en-US" dirty="0" smtClean="0"/>
          </a:p>
          <a:p>
            <a:pPr algn="ctr"/>
            <a:r>
              <a:rPr lang="en-US" dirty="0" smtClean="0"/>
              <a:t>LEWIS RIVER ACADEMY</a:t>
            </a:r>
            <a:endParaRPr lang="en-US" dirty="0"/>
          </a:p>
        </p:txBody>
      </p:sp>
      <p:cxnSp>
        <p:nvCxnSpPr>
          <p:cNvPr id="13" name="Straight Arrow Connector 12"/>
          <p:cNvCxnSpPr/>
          <p:nvPr/>
        </p:nvCxnSpPr>
        <p:spPr>
          <a:xfrm>
            <a:off x="762000" y="6248400"/>
            <a:ext cx="7696200" cy="0"/>
          </a:xfrm>
          <a:prstGeom prst="straightConnector1">
            <a:avLst/>
          </a:prstGeom>
          <a:ln w="76200">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3571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ChangeArrowheads="1"/>
          </p:cNvSpPr>
          <p:nvPr/>
        </p:nvSpPr>
        <p:spPr bwMode="auto">
          <a:xfrm>
            <a:off x="0" y="4572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Title 2"/>
          <p:cNvSpPr>
            <a:spLocks noGrp="1"/>
          </p:cNvSpPr>
          <p:nvPr>
            <p:ph type="title"/>
          </p:nvPr>
        </p:nvSpPr>
        <p:spPr>
          <a:xfrm>
            <a:off x="533400" y="304800"/>
            <a:ext cx="7772400" cy="914400"/>
          </a:xfrm>
        </p:spPr>
        <p:txBody>
          <a:bodyPr/>
          <a:lstStyle/>
          <a:p>
            <a:r>
              <a:rPr lang="en-US" dirty="0" smtClean="0">
                <a:latin typeface="+mn-lt"/>
              </a:rPr>
              <a:t>Why Lewis River Academy?</a:t>
            </a:r>
            <a:endParaRPr lang="en-US" dirty="0">
              <a:latin typeface="+mn-lt"/>
            </a:endParaRPr>
          </a:p>
        </p:txBody>
      </p:sp>
      <p:sp>
        <p:nvSpPr>
          <p:cNvPr id="5" name="Content Placeholder 4"/>
          <p:cNvSpPr>
            <a:spLocks noGrp="1"/>
          </p:cNvSpPr>
          <p:nvPr>
            <p:ph sz="quarter" idx="2"/>
          </p:nvPr>
        </p:nvSpPr>
        <p:spPr>
          <a:xfrm>
            <a:off x="0" y="1353787"/>
            <a:ext cx="4040188" cy="5199189"/>
          </a:xfrm>
        </p:spPr>
        <p:txBody>
          <a:bodyPr>
            <a:normAutofit/>
          </a:bodyPr>
          <a:lstStyle/>
          <a:p>
            <a:r>
              <a:rPr lang="en-US" dirty="0" smtClean="0"/>
              <a:t>Tuition free quality curriculum</a:t>
            </a:r>
          </a:p>
          <a:p>
            <a:r>
              <a:rPr lang="en-US" dirty="0" smtClean="0"/>
              <a:t>Flexible schedules and pacing for students </a:t>
            </a:r>
          </a:p>
          <a:p>
            <a:r>
              <a:rPr lang="en-US" dirty="0" smtClean="0"/>
              <a:t>Opportunity for high degree of parent involvement</a:t>
            </a:r>
          </a:p>
          <a:p>
            <a:r>
              <a:rPr lang="en-US" dirty="0" smtClean="0"/>
              <a:t>Low anxiety learning experience</a:t>
            </a:r>
          </a:p>
          <a:p>
            <a:r>
              <a:rPr lang="en-US" dirty="0" smtClean="0"/>
              <a:t>We do the messy science </a:t>
            </a:r>
            <a:endParaRPr lang="en-US" dirty="0"/>
          </a:p>
          <a:p>
            <a:pPr algn="ctr"/>
            <a:endParaRPr lang="en-US" dirty="0" smtClean="0"/>
          </a:p>
          <a:p>
            <a:endParaRPr lang="en-US" dirty="0" smtClean="0"/>
          </a:p>
          <a:p>
            <a:endParaRPr lang="en-US" dirty="0" smtClean="0"/>
          </a:p>
        </p:txBody>
      </p:sp>
      <p:sp>
        <p:nvSpPr>
          <p:cNvPr id="7" name="Content Placeholder 6"/>
          <p:cNvSpPr>
            <a:spLocks noGrp="1"/>
          </p:cNvSpPr>
          <p:nvPr>
            <p:ph sz="quarter" idx="4"/>
          </p:nvPr>
        </p:nvSpPr>
        <p:spPr>
          <a:xfrm>
            <a:off x="3276600" y="1353787"/>
            <a:ext cx="4041775" cy="5046789"/>
          </a:xfrm>
        </p:spPr>
        <p:txBody>
          <a:bodyPr/>
          <a:lstStyle/>
          <a:p>
            <a:r>
              <a:rPr lang="en-US" dirty="0" smtClean="0"/>
              <a:t>Learning activities and meetings with other local home-study families and students</a:t>
            </a:r>
          </a:p>
          <a:p>
            <a:r>
              <a:rPr lang="en-US" dirty="0" smtClean="0"/>
              <a:t> Local support from a certificated teacher</a:t>
            </a:r>
          </a:p>
          <a:p>
            <a:r>
              <a:rPr lang="en-US" dirty="0" smtClean="0"/>
              <a:t>Co-enrollment options are available on any of our campuses</a:t>
            </a:r>
            <a:endParaRPr lang="en-US" dirty="0"/>
          </a:p>
        </p:txBody>
      </p:sp>
      <p:pic>
        <p:nvPicPr>
          <p:cNvPr id="6" name="Picture 5"/>
          <p:cNvPicPr>
            <a:picLocks noChangeAspect="1"/>
          </p:cNvPicPr>
          <p:nvPr/>
        </p:nvPicPr>
        <p:blipFill>
          <a:blip r:embed="rId3"/>
          <a:stretch>
            <a:fillRect/>
          </a:stretch>
        </p:blipFill>
        <p:spPr>
          <a:xfrm>
            <a:off x="5257800" y="4648200"/>
            <a:ext cx="3699506" cy="2112829"/>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Demographics</a:t>
            </a:r>
            <a:endParaRPr lang="en-US" dirty="0"/>
          </a:p>
        </p:txBody>
      </p:sp>
      <p:sp>
        <p:nvSpPr>
          <p:cNvPr id="3" name="Text Placeholder 2"/>
          <p:cNvSpPr>
            <a:spLocks noGrp="1"/>
          </p:cNvSpPr>
          <p:nvPr>
            <p:ph type="body" idx="1"/>
          </p:nvPr>
        </p:nvSpPr>
        <p:spPr/>
        <p:txBody>
          <a:bodyPr/>
          <a:lstStyle/>
          <a:p>
            <a:r>
              <a:rPr lang="en-US" dirty="0" smtClean="0"/>
              <a:t>Who we serve </a:t>
            </a:r>
            <a:endParaRPr lang="en-US" dirty="0"/>
          </a:p>
        </p:txBody>
      </p:sp>
      <p:sp>
        <p:nvSpPr>
          <p:cNvPr id="5" name="Content Placeholder 4"/>
          <p:cNvSpPr>
            <a:spLocks noGrp="1"/>
          </p:cNvSpPr>
          <p:nvPr>
            <p:ph sz="quarter" idx="2"/>
          </p:nvPr>
        </p:nvSpPr>
        <p:spPr/>
        <p:txBody>
          <a:bodyPr>
            <a:normAutofit fontScale="92500" lnSpcReduction="10000"/>
          </a:bodyPr>
          <a:lstStyle/>
          <a:p>
            <a:r>
              <a:rPr lang="en-US" dirty="0" smtClean="0"/>
              <a:t>K-12 Students</a:t>
            </a:r>
          </a:p>
          <a:p>
            <a:r>
              <a:rPr lang="en-US" dirty="0" smtClean="0"/>
              <a:t>Currently we have 54 students enrolled in our program</a:t>
            </a:r>
          </a:p>
          <a:p>
            <a:r>
              <a:rPr lang="en-US" dirty="0" smtClean="0"/>
              <a:t>We are qualified as a multi-district provider so we enroll students with a 40 minute drive from campus</a:t>
            </a:r>
          </a:p>
          <a:p>
            <a:r>
              <a:rPr lang="en-US" dirty="0" smtClean="0"/>
              <a:t>37%  of our students qualify for free or reduced lunch program</a:t>
            </a:r>
            <a:endParaRPr lang="en-US" dirty="0"/>
          </a:p>
        </p:txBody>
      </p:sp>
      <p:sp>
        <p:nvSpPr>
          <p:cNvPr id="6" name="Content Placeholder 5"/>
          <p:cNvSpPr>
            <a:spLocks noGrp="1"/>
          </p:cNvSpPr>
          <p:nvPr>
            <p:ph sz="quarter" idx="4"/>
          </p:nvPr>
        </p:nvSpPr>
        <p:spPr/>
        <p:txBody>
          <a:bodyPr>
            <a:normAutofit lnSpcReduction="10000"/>
          </a:bodyPr>
          <a:lstStyle/>
          <a:p>
            <a:r>
              <a:rPr lang="en-US" dirty="0" smtClean="0"/>
              <a:t>We serve a number of students with unique medical conditions</a:t>
            </a:r>
          </a:p>
          <a:p>
            <a:r>
              <a:rPr lang="en-US" dirty="0" smtClean="0"/>
              <a:t>We serve families who travel quite a bit</a:t>
            </a:r>
          </a:p>
          <a:p>
            <a:r>
              <a:rPr lang="en-US" dirty="0" smtClean="0"/>
              <a:t>We serve typical home school families</a:t>
            </a:r>
          </a:p>
          <a:p>
            <a:r>
              <a:rPr lang="en-US" dirty="0" smtClean="0"/>
              <a:t>We also serve students  for a year or less due to various situations</a:t>
            </a:r>
          </a:p>
          <a:p>
            <a:endParaRPr lang="en-US" dirty="0" smtClean="0"/>
          </a:p>
          <a:p>
            <a:endParaRPr lang="en-US" dirty="0"/>
          </a:p>
        </p:txBody>
      </p:sp>
    </p:spTree>
    <p:extLst>
      <p:ext uri="{BB962C8B-B14F-4D97-AF65-F5344CB8AC3E}">
        <p14:creationId xmlns:p14="http://schemas.microsoft.com/office/powerpoint/2010/main" val="186724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42067548"/>
              </p:ext>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5"/>
          <p:cNvSpPr/>
          <p:nvPr/>
        </p:nvSpPr>
        <p:spPr>
          <a:xfrm>
            <a:off x="3352800" y="228600"/>
            <a:ext cx="2438399" cy="2308324"/>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Mastery Based Curriculum</a:t>
            </a:r>
          </a:p>
          <a:p>
            <a:pPr algn="ctr"/>
            <a:endParaRPr lang="en-US" sz="4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1026" name="Picture 2"/>
          <p:cNvPicPr>
            <a:picLocks noChangeAspect="1" noChangeArrowheads="1"/>
          </p:cNvPicPr>
          <p:nvPr/>
        </p:nvPicPr>
        <p:blipFill>
          <a:blip r:embed="rId8" cstate="print"/>
          <a:srcRect/>
          <a:stretch>
            <a:fillRect/>
          </a:stretch>
        </p:blipFill>
        <p:spPr bwMode="auto">
          <a:xfrm>
            <a:off x="6553200" y="5562600"/>
            <a:ext cx="1691640" cy="685800"/>
          </a:xfrm>
          <a:prstGeom prst="rect">
            <a:avLst/>
          </a:prstGeom>
          <a:noFill/>
          <a:ln w="9525">
            <a:noFill/>
            <a:miter lim="800000"/>
            <a:headEnd/>
            <a:tailEnd/>
          </a:ln>
        </p:spPr>
      </p:pic>
      <p:pic>
        <p:nvPicPr>
          <p:cNvPr id="1029" name="Picture 5"/>
          <p:cNvPicPr>
            <a:picLocks noChangeAspect="1" noChangeArrowheads="1"/>
          </p:cNvPicPr>
          <p:nvPr/>
        </p:nvPicPr>
        <p:blipFill>
          <a:blip r:embed="rId9" cstate="print"/>
          <a:srcRect/>
          <a:stretch>
            <a:fillRect/>
          </a:stretch>
        </p:blipFill>
        <p:spPr bwMode="auto">
          <a:xfrm>
            <a:off x="2590800" y="5702060"/>
            <a:ext cx="1524000" cy="109267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Monitoring Student Success</a:t>
            </a:r>
            <a:endParaRPr lang="en-US" dirty="0"/>
          </a:p>
        </p:txBody>
      </p:sp>
      <p:sp>
        <p:nvSpPr>
          <p:cNvPr id="5" name="Content Placeholder 4"/>
          <p:cNvSpPr>
            <a:spLocks noGrp="1"/>
          </p:cNvSpPr>
          <p:nvPr>
            <p:ph idx="1"/>
          </p:nvPr>
        </p:nvSpPr>
        <p:spPr/>
        <p:txBody>
          <a:bodyPr>
            <a:normAutofit fontScale="92500"/>
          </a:bodyPr>
          <a:lstStyle/>
          <a:p>
            <a:r>
              <a:rPr lang="en-US" dirty="0" smtClean="0"/>
              <a:t>Written Student Learning Plans </a:t>
            </a:r>
          </a:p>
          <a:p>
            <a:pPr lvl="1"/>
            <a:r>
              <a:rPr lang="en-US" dirty="0" smtClean="0"/>
              <a:t> All </a:t>
            </a:r>
            <a:r>
              <a:rPr lang="en-US" dirty="0"/>
              <a:t>students must have a written student learning plan, also known as a WSLP.</a:t>
            </a:r>
            <a:endParaRPr lang="en-US" dirty="0" smtClean="0"/>
          </a:p>
          <a:p>
            <a:r>
              <a:rPr lang="en-US" dirty="0" smtClean="0"/>
              <a:t>Monthly Satisfactory Progress </a:t>
            </a:r>
          </a:p>
          <a:p>
            <a:pPr lvl="1"/>
            <a:r>
              <a:rPr lang="en-US" dirty="0" smtClean="0"/>
              <a:t>The </a:t>
            </a:r>
            <a:r>
              <a:rPr lang="en-US" dirty="0"/>
              <a:t>teacher will email the Monthly Progress Review to parents to review with students</a:t>
            </a:r>
            <a:r>
              <a:rPr lang="en-US" dirty="0" smtClean="0"/>
              <a:t>.</a:t>
            </a:r>
          </a:p>
          <a:p>
            <a:r>
              <a:rPr lang="en-US" dirty="0" smtClean="0"/>
              <a:t>Weekly Student Contact</a:t>
            </a:r>
          </a:p>
          <a:p>
            <a:pPr lvl="1"/>
            <a:r>
              <a:rPr lang="en-US" dirty="0"/>
              <a:t>Each student enrolled in an alternative learning experience must have </a:t>
            </a:r>
            <a:r>
              <a:rPr lang="en-US" i="1" dirty="0"/>
              <a:t>Direct Personal Contact</a:t>
            </a:r>
            <a:r>
              <a:rPr lang="en-US" dirty="0"/>
              <a:t> </a:t>
            </a:r>
            <a:r>
              <a:rPr lang="en-US" dirty="0" smtClean="0"/>
              <a:t>with </a:t>
            </a:r>
            <a:r>
              <a:rPr lang="en-US" dirty="0"/>
              <a:t>a certificated teacher at least once every school week</a:t>
            </a:r>
            <a:endParaRPr lang="en-US" dirty="0" smtClean="0"/>
          </a:p>
          <a:p>
            <a:endParaRPr lang="en-US" dirty="0" smtClean="0"/>
          </a:p>
          <a:p>
            <a:pPr marL="68580" indent="0">
              <a:buNone/>
            </a:pPr>
            <a:endParaRPr lang="en-US" dirty="0"/>
          </a:p>
        </p:txBody>
      </p:sp>
    </p:spTree>
    <p:extLst>
      <p:ext uri="{BB962C8B-B14F-4D97-AF65-F5344CB8AC3E}">
        <p14:creationId xmlns:p14="http://schemas.microsoft.com/office/powerpoint/2010/main" val="4007072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Looking Ahead</a:t>
            </a:r>
            <a:endParaRPr lang="en-US" dirty="0"/>
          </a:p>
        </p:txBody>
      </p:sp>
      <p:sp>
        <p:nvSpPr>
          <p:cNvPr id="3" name="Content Placeholder 2"/>
          <p:cNvSpPr>
            <a:spLocks noGrp="1"/>
          </p:cNvSpPr>
          <p:nvPr>
            <p:ph idx="1"/>
          </p:nvPr>
        </p:nvSpPr>
        <p:spPr/>
        <p:txBody>
          <a:bodyPr>
            <a:normAutofit lnSpcReduction="10000"/>
          </a:bodyPr>
          <a:lstStyle/>
          <a:p>
            <a:r>
              <a:rPr lang="en-US" dirty="0" smtClean="0"/>
              <a:t>9-12 Program  location change</a:t>
            </a:r>
          </a:p>
          <a:p>
            <a:endParaRPr lang="en-US" dirty="0"/>
          </a:p>
          <a:p>
            <a:r>
              <a:rPr lang="en-US" dirty="0" smtClean="0"/>
              <a:t>Co-enrollment will continue</a:t>
            </a:r>
          </a:p>
          <a:p>
            <a:endParaRPr lang="en-US" dirty="0" smtClean="0"/>
          </a:p>
          <a:p>
            <a:r>
              <a:rPr lang="en-US" dirty="0" smtClean="0"/>
              <a:t>Increased access to highly qualified certificated teachers</a:t>
            </a:r>
          </a:p>
          <a:p>
            <a:endParaRPr lang="en-US" dirty="0" smtClean="0"/>
          </a:p>
          <a:p>
            <a:r>
              <a:rPr lang="en-US" dirty="0" smtClean="0"/>
              <a:t>9-12 students are still welcome </a:t>
            </a:r>
            <a:r>
              <a:rPr lang="en-US" smtClean="0"/>
              <a:t>on WHS campus</a:t>
            </a:r>
            <a:endParaRPr lang="en-US" dirty="0" smtClean="0"/>
          </a:p>
          <a:p>
            <a:endParaRPr lang="en-US" dirty="0" smtClean="0"/>
          </a:p>
          <a:p>
            <a:endParaRPr lang="en-US" dirty="0"/>
          </a:p>
        </p:txBody>
      </p:sp>
    </p:spTree>
    <p:extLst>
      <p:ext uri="{BB962C8B-B14F-4D97-AF65-F5344CB8AC3E}">
        <p14:creationId xmlns:p14="http://schemas.microsoft.com/office/powerpoint/2010/main" val="7582979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1779</TotalTime>
  <Words>307</Words>
  <Application>Microsoft Office PowerPoint</Application>
  <PresentationFormat>On-screen Show (4:3)</PresentationFormat>
  <Paragraphs>67</Paragraphs>
  <Slides>8</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Calibri</vt:lpstr>
      <vt:lpstr>Consolas</vt:lpstr>
      <vt:lpstr>Corbel</vt:lpstr>
      <vt:lpstr>Wingdings</vt:lpstr>
      <vt:lpstr>Wingdings 2</vt:lpstr>
      <vt:lpstr>Wingdings 3</vt:lpstr>
      <vt:lpstr>Metro</vt:lpstr>
      <vt:lpstr>PowerPoint Presentation</vt:lpstr>
      <vt:lpstr>Our Mission</vt:lpstr>
      <vt:lpstr>Range of Learning Environments</vt:lpstr>
      <vt:lpstr>Why Lewis River Academy?</vt:lpstr>
      <vt:lpstr>Current Demographics</vt:lpstr>
      <vt:lpstr>PowerPoint Presentation</vt:lpstr>
      <vt:lpstr>Monitoring Student Success</vt:lpstr>
      <vt:lpstr>Looking Ahead</vt:lpstr>
    </vt:vector>
  </TitlesOfParts>
  <Company>Woodland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Woodland online academy</dc:title>
  <dc:creator>Mark S.  Knudson</dc:creator>
  <cp:lastModifiedBy>Barnes, Vicky</cp:lastModifiedBy>
  <cp:revision>153</cp:revision>
  <dcterms:created xsi:type="dcterms:W3CDTF">2011-05-17T18:25:20Z</dcterms:created>
  <dcterms:modified xsi:type="dcterms:W3CDTF">2016-05-04T22:40:42Z</dcterms:modified>
</cp:coreProperties>
</file>