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6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41883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988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Mention PE waiver for athletics here and later in the meeting you will be reviewing an administrative  procedure on this topic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5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496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Mention hard to give our longitudinal data on state assessments because of the changing of tests/expectations….in particular the meaningless 11th grade data.  2012-13 School year was when the math department went to the no “D” policy.</a:t>
            </a:r>
          </a:p>
        </p:txBody>
      </p:sp>
    </p:spTree>
    <p:extLst>
      <p:ext uri="{BB962C8B-B14F-4D97-AF65-F5344CB8AC3E}">
        <p14:creationId xmlns:p14="http://schemas.microsoft.com/office/powerpoint/2010/main" val="3274801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664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61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004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049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Research shows being involved in 2 or more activities increase GPA by atleast  0.4   We want a diversity of opportunities for kids.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1449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100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0510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244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8170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511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12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3628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941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368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98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Woodland High School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03100" y="2947925"/>
            <a:ext cx="8737800" cy="187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Our Mission Statement: “It is our job to ensure all students learn, graduate and are challenged.”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9775" y="1933878"/>
            <a:ext cx="1344450" cy="101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Need More time to Graduate?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Incompletes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Credit Recovery through APEX (during the year and summer school)</a:t>
            </a:r>
          </a:p>
          <a:p>
            <a:pPr marL="457200" lvl="0" indent="-4191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Re-Take a final (math only right now)</a:t>
            </a:r>
          </a:p>
          <a:p>
            <a:pPr marL="457200" lvl="0" indent="-41910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3000">
                <a:solidFill>
                  <a:srgbClr val="FFFFFF"/>
                </a:solidFill>
              </a:rPr>
              <a:t>New plan being developed as we speak with English, Math and Science. (Plans to expand too)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929250"/>
            <a:ext cx="8520600" cy="379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FFFF"/>
                </a:solidFill>
              </a:rPr>
              <a:t>*College in the HS (76 possible college qtr. credits)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FFFF"/>
                </a:solidFill>
              </a:rPr>
              <a:t>*10 Adv. Placement offerings, 5 Honors level offerings)...used to only have 1 AP course in 2000.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FFFF"/>
                </a:solidFill>
              </a:rPr>
              <a:t> *Trying to find ways to individually “challenge” kids in every class on a regular basis.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FFFF"/>
                </a:solidFill>
              </a:rPr>
              <a:t>*Admin in classrooms four (4) full days per week.</a:t>
            </a:r>
          </a:p>
        </p:txBody>
      </p:sp>
      <p:sp>
        <p:nvSpPr>
          <p:cNvPr id="118" name="Shape 118"/>
          <p:cNvSpPr txBox="1"/>
          <p:nvPr/>
        </p:nvSpPr>
        <p:spPr>
          <a:xfrm>
            <a:off x="311700" y="382950"/>
            <a:ext cx="2628600" cy="54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3. </a:t>
            </a:r>
            <a:r>
              <a:rPr lang="en" sz="3000" b="1" u="sng">
                <a:solidFill>
                  <a:srgbClr val="FFFFFF"/>
                </a:solidFill>
              </a:rPr>
              <a:t>Challenge:</a:t>
            </a:r>
            <a:r>
              <a:rPr lang="en" sz="30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268712" y="1036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 Little Data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57225" y="625875"/>
            <a:ext cx="8520600" cy="1058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Only 2 seniors taking Reading/Writing state exam tomorrow!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15 seniors in math…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Our “F” Trend Data (Blue is 1st semester, Red is 2nd semester)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2400" b="1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421050" y="1991400"/>
            <a:ext cx="8411100" cy="283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725" y="1820700"/>
            <a:ext cx="8742474" cy="325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New Building...Same old drills, but some new </a:t>
            </a:r>
            <a:r>
              <a:rPr lang="en"/>
              <a:t>procedures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43425" y="1388300"/>
            <a:ext cx="8520600" cy="386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We do at least 1 drill a month (fire, earthquake, lock down, shelter in place).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Radios a bit of a bug a boo right now.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Doors lock...except main entrance at start of school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Closed Campus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105 Cameras</a:t>
            </a: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AutoNum type="arabicPeriod"/>
            </a:pPr>
            <a:r>
              <a:rPr lang="en" sz="2400">
                <a:solidFill>
                  <a:srgbClr val="FFFFFF"/>
                </a:solidFill>
              </a:rPr>
              <a:t>24 hour custodial support (5 days a week)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School activities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26700" cy="386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Knowledge Bowl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Interact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Leadership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Dance Team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Art Club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Skills USA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FFA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FBLA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Equestrian 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Honor Society</a:t>
            </a:r>
          </a:p>
          <a:p>
            <a:pPr marL="457200" lvl="0" indent="-228600" rtl="0">
              <a:spcBef>
                <a:spcPts val="0"/>
              </a:spcBef>
              <a:buClr>
                <a:srgbClr val="FFFFFF"/>
              </a:buClr>
              <a:buAutoNum type="arabicPeriod"/>
            </a:pPr>
            <a:r>
              <a:rPr lang="en">
                <a:solidFill>
                  <a:srgbClr val="FFFFFF"/>
                </a:solidFill>
              </a:rPr>
              <a:t>Be the Change Club 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3379725" y="1145125"/>
            <a:ext cx="2992800" cy="388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12. Athletic teams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13. Trap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13. Jazz Choir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14. Jazz Band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15. Theatre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16. HOSA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17. Cheerleading </a:t>
            </a:r>
            <a:r>
              <a:rPr lang="en" sz="1200">
                <a:solidFill>
                  <a:srgbClr val="FFFFFF"/>
                </a:solidFill>
              </a:rPr>
              <a:t>(competition)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18. Adding shop competition group next year.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 txBox="1"/>
          <p:nvPr/>
        </p:nvSpPr>
        <p:spPr>
          <a:xfrm>
            <a:off x="113800" y="136550"/>
            <a:ext cx="8812800" cy="242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CTE: Preparing kids for “real life.”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-Culinary Arts, Early Childhood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-Floral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-Shop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-Business Education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05899"/>
            <a:ext cx="4208926" cy="25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5224" y="2605900"/>
            <a:ext cx="4511288" cy="25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Question and Answer Time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669700" cy="219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13043"/>
            <a:ext cx="2755674" cy="207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 little about who we are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80400" cy="34164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As of March 2, 2016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Total Student Population:  (688 head-count)...(603 FTE)...up 50 FTE from a year ago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Free/Reduced (36.1%)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ELL Population: (1.5%)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Homeless Students: Currently 16 (2%)  identified @ HS (3 being transported)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Special Education: Approximately (12%)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762425"/>
            <a:ext cx="8520600" cy="40395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The Expectations…</a:t>
            </a:r>
          </a:p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1.Learn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2.Graduate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3.Challenge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4312800" y="1854850"/>
            <a:ext cx="4519500" cy="309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624" y="1524849"/>
            <a:ext cx="5704898" cy="320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49325"/>
            <a:ext cx="8520600" cy="3419700"/>
          </a:xfrm>
          <a:prstGeom prst="rect">
            <a:avLst/>
          </a:prstGeom>
          <a:solidFill>
            <a:srgbClr val="000000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*We are working on standards-based grading and learning.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*Multiple attempts at assessments, clear expectations (learning targets).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*Learning from mistakes is part of our culture. 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*Strong emphasis on using technology as a tool to enhance our learning. 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295875" y="455175"/>
            <a:ext cx="2526300" cy="55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3000" b="1" u="sng">
                <a:solidFill>
                  <a:srgbClr val="FFFFFF"/>
                </a:solidFill>
              </a:rPr>
              <a:t>Learn:</a:t>
            </a:r>
            <a:r>
              <a:rPr lang="en" sz="3000">
                <a:solidFill>
                  <a:srgbClr val="FFFFFF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254800" y="433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</a:rPr>
              <a:t>Learning and Career Readiness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*High School and Beyond Plan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*New Career Center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*Culminating Project overview</a:t>
            </a:r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FFFFFF"/>
                </a:solidFill>
              </a:rPr>
              <a:t>*CTE offerings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Common Core and Learning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*English and Science Departments currently working with Asha on Washington’s new learning standards. 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*Math Department working with Heidi on the new standards.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*Other departments use/rely on state standards for guidance.</a:t>
            </a:r>
          </a:p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(We use approximately ½ of our Monday’s for this work)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1103800"/>
            <a:ext cx="8520600" cy="3465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FFFF"/>
                </a:solidFill>
              </a:rPr>
              <a:t>*22 or 24 Credits required (specific to certain content areas)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FFFF"/>
                </a:solidFill>
              </a:rPr>
              <a:t>*Culminating Project and High School and Beyond Plan. 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FFFF"/>
                </a:solidFill>
              </a:rPr>
              <a:t>*Graduation rate @ 90% </a:t>
            </a:r>
            <a:r>
              <a:rPr lang="en" sz="2600" b="1" u="sng">
                <a:solidFill>
                  <a:srgbClr val="FFFFFF"/>
                </a:solidFill>
              </a:rPr>
              <a:t>via </a:t>
            </a:r>
            <a:r>
              <a:rPr lang="en" sz="2600">
                <a:solidFill>
                  <a:srgbClr val="FFFFFF"/>
                </a:solidFill>
              </a:rPr>
              <a:t>OSPI info for class of 2014.  </a:t>
            </a:r>
          </a:p>
          <a:p>
            <a:pPr marL="0" lvl="0" indent="-69850" rtl="0">
              <a:spcBef>
                <a:spcPts val="0"/>
              </a:spcBef>
              <a:buClr>
                <a:schemeClr val="dk1"/>
              </a:buClr>
              <a:buSzPct val="42307"/>
              <a:buFont typeface="Arial"/>
              <a:buNone/>
            </a:pPr>
            <a:r>
              <a:rPr lang="en" sz="2600">
                <a:solidFill>
                  <a:srgbClr val="FFFFFF"/>
                </a:solidFill>
              </a:rPr>
              <a:t>*Time vs learning ...Some take more time!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>
              <a:solidFill>
                <a:srgbClr val="FFFFFF"/>
              </a:solidFill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364150" y="500700"/>
            <a:ext cx="3368400" cy="51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 sz="3000" b="1">
                <a:solidFill>
                  <a:srgbClr val="FFFFFF"/>
                </a:solidFill>
              </a:rPr>
              <a:t>2. </a:t>
            </a:r>
            <a:r>
              <a:rPr lang="en" sz="3000" b="1" u="sng">
                <a:solidFill>
                  <a:srgbClr val="FFFFFF"/>
                </a:solidFill>
              </a:rPr>
              <a:t>Graduate: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State Testing Requirements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b="1" u="sng">
                <a:solidFill>
                  <a:srgbClr val="FFFFFF"/>
                </a:solidFill>
              </a:rPr>
              <a:t>Math:</a:t>
            </a:r>
            <a:r>
              <a:rPr lang="en" sz="3000">
                <a:solidFill>
                  <a:srgbClr val="FFFFFF"/>
                </a:solidFill>
              </a:rPr>
              <a:t> Pass a test (Smarter Balance or End of Course)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b="1" u="sng">
                <a:solidFill>
                  <a:srgbClr val="FFFFFF"/>
                </a:solidFill>
              </a:rPr>
              <a:t>Science:</a:t>
            </a:r>
            <a:r>
              <a:rPr lang="en" sz="3000">
                <a:solidFill>
                  <a:srgbClr val="FFFFFF"/>
                </a:solidFill>
              </a:rPr>
              <a:t> Current Juniors and younger need to pass End of Course (maybe).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b="1" u="sng">
                <a:solidFill>
                  <a:srgbClr val="FFFFFF"/>
                </a:solidFill>
              </a:rPr>
              <a:t>English:</a:t>
            </a:r>
            <a:r>
              <a:rPr lang="en" sz="3000">
                <a:solidFill>
                  <a:srgbClr val="FFFFFF"/>
                </a:solidFill>
              </a:rPr>
              <a:t> Pass a test (Smarter Balance or High School Writing and Reading)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On-screen Show (16:9)</PresentationFormat>
  <Paragraphs>92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Arial</vt:lpstr>
      <vt:lpstr>simple-light-2</vt:lpstr>
      <vt:lpstr>Woodland High School </vt:lpstr>
      <vt:lpstr>A little about who we are</vt:lpstr>
      <vt:lpstr>The Expectations…  1.Learn  2.Graduate  3.Challenge </vt:lpstr>
      <vt:lpstr>PowerPoint Presentation</vt:lpstr>
      <vt:lpstr>Learning and Career Readiness</vt:lpstr>
      <vt:lpstr>Common Core and Learning</vt:lpstr>
      <vt:lpstr>PowerPoint Presentation</vt:lpstr>
      <vt:lpstr>PowerPoint Presentation</vt:lpstr>
      <vt:lpstr>State Testing Requirements</vt:lpstr>
      <vt:lpstr>Need More time to Graduate?</vt:lpstr>
      <vt:lpstr>PowerPoint Presentation</vt:lpstr>
      <vt:lpstr>A Little Data</vt:lpstr>
      <vt:lpstr>New Building...Same old drills, but some new procedures </vt:lpstr>
      <vt:lpstr>PowerPoint Presentation</vt:lpstr>
      <vt:lpstr>PowerPoint Presentation</vt:lpstr>
      <vt:lpstr>PowerPoint Presentation</vt:lpstr>
      <vt:lpstr>School activities</vt:lpstr>
      <vt:lpstr>PowerPoint Presentation</vt:lpstr>
      <vt:lpstr>Question and Answer Time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Woodland High School </dc:title>
  <dc:creator>Barnes, Vicky</dc:creator>
  <cp:lastModifiedBy>Barnes, Vicky</cp:lastModifiedBy>
  <cp:revision>1</cp:revision>
  <dcterms:modified xsi:type="dcterms:W3CDTF">2016-03-09T00:18:04Z</dcterms:modified>
</cp:coreProperties>
</file>